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6" r:id="rId2"/>
    <p:sldId id="277" r:id="rId3"/>
    <p:sldId id="256" r:id="rId4"/>
    <p:sldId id="258" r:id="rId5"/>
    <p:sldId id="257" r:id="rId6"/>
    <p:sldId id="261" r:id="rId7"/>
    <p:sldId id="259" r:id="rId8"/>
    <p:sldId id="268" r:id="rId9"/>
    <p:sldId id="264" r:id="rId10"/>
    <p:sldId id="270" r:id="rId11"/>
    <p:sldId id="271" r:id="rId12"/>
    <p:sldId id="272" r:id="rId13"/>
    <p:sldId id="263" r:id="rId14"/>
    <p:sldId id="265" r:id="rId15"/>
    <p:sldId id="266" r:id="rId16"/>
    <p:sldId id="267" r:id="rId17"/>
    <p:sldId id="269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13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216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33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279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115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710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982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985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2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116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286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715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2952328"/>
          </a:xfrm>
        </p:spPr>
        <p:txBody>
          <a:bodyPr>
            <a:normAutofit fontScale="90000"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Аннинский детский сад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общеразвивающего вида «Росток»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232848" cy="175260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r>
              <a:rPr lang="en-US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</a:t>
            </a:r>
          </a:p>
          <a:p>
            <a:pPr algn="r"/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63813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Анна 2022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93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Осенний дождь</a:t>
            </a:r>
            <a:endParaRPr lang="ru-RU" dirty="0"/>
          </a:p>
        </p:txBody>
      </p:sp>
      <p:pic>
        <p:nvPicPr>
          <p:cNvPr id="15362" name="Picture 2" descr="https://vsegda-pomnim.com/uploads/posts/2022-02/1645989170_1-vsegda-pomnim-com-p-osennii-dozhd-fot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1211"/>
            <a:ext cx="7494811" cy="56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503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утрам осенью бывает туман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vsegda-pomnim.com/uploads/posts/2022-04/1648945407_61-vsegda-pomnim-com-p-tumannii-osennii-les-foto-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9"/>
          <a:stretch/>
        </p:blipFill>
        <p:spPr bwMode="auto">
          <a:xfrm>
            <a:off x="3230" y="1242204"/>
            <a:ext cx="9140769" cy="561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387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Постепенно дни осенью становятся короче, а ночи длиннее. Вечером быстро начинает темнеть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photocentra.ru/images/main54/543575_ma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51"/>
          <a:stretch/>
        </p:blipFill>
        <p:spPr bwMode="auto">
          <a:xfrm>
            <a:off x="-8954" y="1017917"/>
            <a:ext cx="9152954" cy="584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380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Осенью на улице начинает холодать, идут дожди. Люди одеваются теплее: тёплые шапки, куртки, пальто, обувают сапоги, ботинки.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4088"/>
            <a:ext cx="7571184" cy="567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819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многие птицы улетают на юг потому, что осенью и зимой очень холодно и нечего есть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moreulybok.ru/wp-content/uploads/2020/11/osen-pticy-uletajut-letjat-pticy-po-osennemu-neb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84"/>
          <a:stretch/>
        </p:blipFill>
        <p:spPr bwMode="auto">
          <a:xfrm>
            <a:off x="0" y="1293962"/>
            <a:ext cx="9144000" cy="55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874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звери начинаются готовиться к зиме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img.labirint.ru/rcimg/74a64da101824a834c5905693802d02b/1920x1080/comments_pic/0947/01labecmn1258912388.jpg?12589124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0" t="6118" r="5686" b="5609"/>
          <a:stretch/>
        </p:blipFill>
        <p:spPr bwMode="auto">
          <a:xfrm>
            <a:off x="683568" y="1412776"/>
            <a:ext cx="7638170" cy="52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536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Осенью люди собирают урожай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https://avatars.mds.yandex.net/get-zen_doc/1221393/pub_5c24de0ebd227500ab1d348c_5c24deab68b09400aabdb45e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5" t="5717" r="5114" b="5272"/>
          <a:stretch/>
        </p:blipFill>
        <p:spPr bwMode="auto">
          <a:xfrm>
            <a:off x="0" y="3071004"/>
            <a:ext cx="5667255" cy="378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31558"/>
            <a:ext cx="34385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72" y="152389"/>
            <a:ext cx="4416425" cy="322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487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Осенью люди собирают грибы</a:t>
            </a:r>
            <a:endParaRPr lang="ru-RU" dirty="0"/>
          </a:p>
        </p:txBody>
      </p:sp>
      <p:pic>
        <p:nvPicPr>
          <p:cNvPr id="13314" name="Picture 2" descr="Осень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1"/>
            <a:ext cx="5466940" cy="54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7823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rikolists.club/wp-content/uploads/2019/07/Kartinki_dlya_detey_priznaki_oseni_10_12074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9" y="0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813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140968"/>
            <a:ext cx="7772400" cy="2376264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Игра «Найди ошибки»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Определить, чего не бывает осенью: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-Дети загорают, купаются, носят легкую одежду.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-Под ногами шуршат сухие, разноцветные листья.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-Набухают почки, распускаются листья.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-Люди собирают урожай овощей и фруктов.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-Дикие животные не делают запасы корма.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u="sng" dirty="0" smtClean="0">
                <a:latin typeface="Times New Roman" pitchFamily="18" charset="0"/>
                <a:cs typeface="Times New Roman" pitchFamily="18" charset="0"/>
              </a:rPr>
              <a:t>Загадки: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Пусты поля, мокнет земля, дождь поливает. Когда это бывает? (Осенью)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Летом вырастают, а осенью опадают. (Листья)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Кто всю ночь по крыше бьет да постукивает, И бормочет и поет, убаюкивает? (Дождь)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88640"/>
            <a:ext cx="7772400" cy="2778101"/>
          </a:xfrm>
        </p:spPr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«Скажи наоборот»: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солнце яркое, а осенью ...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небо светлое, а осенью ...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день длинный, а осенью ...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тучи ходят высоко, а осенью ...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люди растят урожай, а осенью...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Летом деревья стоят одетые, а осенью...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957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Цель: закрепить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детей об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осени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. Уточнить представления детей о характерных признаках 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осени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. Закрепить умение устанавливать связь между признаками в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природе.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словарь детей.</a:t>
            </a:r>
          </a:p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3. Продолжать развивать память, внимание, воображение, логическое мышление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Воспитывать бережное и чувственное отношение к природе.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40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catherineasquithgallery.com/uploads/posts/2021-02/1612677278_50-p-zelenii-osennii-fon-dlya-fotoshopa-detskii-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4089"/>
          <a:stretch/>
        </p:blipFill>
        <p:spPr bwMode="auto">
          <a:xfrm>
            <a:off x="2633" y="0"/>
            <a:ext cx="91651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780" y="1340768"/>
            <a:ext cx="7629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81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212976"/>
            <a:ext cx="8458200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343" y="188640"/>
            <a:ext cx="8458200" cy="1083568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  <a:endParaRPr lang="ru-RU" sz="8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krot.info/uploads/posts/2020-02/1580569518_29-p-osennie-foni-dlya-detskikh-sadov-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27" y="1340768"/>
            <a:ext cx="916834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998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677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AutoShape 2" descr="https://cdn.ananasposter.ru/image/cache/catalog/poster/travel/85/9373-1000x8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cdn.ananasposter.ru/image/cache/catalog/poster/travel/85/9373-1000x8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57" y="7937"/>
            <a:ext cx="9144000" cy="684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393305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Осенние месяца</a:t>
            </a:r>
          </a:p>
          <a:p>
            <a:pPr marL="342900" indent="-342900" algn="ctr">
              <a:buAutoNum type="arabicParenR"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</a:p>
          <a:p>
            <a:pPr marL="342900" indent="-342900" algn="ctr">
              <a:buAutoNum type="arabicParenR"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Октябрь</a:t>
            </a:r>
          </a:p>
          <a:p>
            <a:pPr marL="342900" indent="-342900" algn="ctr">
              <a:buAutoNum type="arabicParenR"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61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7048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Листья меняют свой цвет потому, что с наступлением осени солнце светит меньше, и им не хватает солнечного цвета, чтобы оставаться зелёными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740" y="1268264"/>
            <a:ext cx="5577260" cy="558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27" y="1916832"/>
            <a:ext cx="3519912" cy="342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951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nsportal.ru/sites/default/files/2012/11/16/0_70d78_32e96b6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" y="2474640"/>
            <a:ext cx="4383360" cy="4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" y="-1"/>
            <a:ext cx="4404621" cy="32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ink-project.ru/sites/1-ink-project/photoalbums/179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5"/>
            <a:ext cx="488019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drasler.ru/wp-content/uploads/2019/06/%D0%9E%D1%81%D0%B5%D0%BD%D0%BD%D0%B8%D0%B5-%D0%BB%D0%B8%D1%81%D1%82%D1%8C%D1%8F-%D0%BA%D0%B0%D1%80%D1%82%D0%B8%D0%BD%D0%BA%D0%B8-%D0%BD%D0%B0-%D1%80%D0%B0%D0%B1%D0%BE%D1%87%D0%B8%D0%B9-%D1%81%D1%82%D0%BE%D0%BB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32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2128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roprikol.ru/wp-content/uploads/2019/07/kartinki-osennie-derevya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72" y="1052736"/>
            <a:ext cx="8842516" cy="577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334573"/>
            <a:ext cx="49685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Осенние деревья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60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Осенний листопад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Листья осыпаются с деревьев и покрывают всё вокруг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tihi.ru/pics/2019/11/17/2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72"/>
          <a:stretch/>
        </p:blipFill>
        <p:spPr bwMode="auto">
          <a:xfrm>
            <a:off x="0" y="1406106"/>
            <a:ext cx="9144000" cy="54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686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</TotalTime>
  <Words>209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бюджетное дошкольное образовательное учреждение Аннинский детский сад  общеразвивающего вида «Росток»        Осень</vt:lpstr>
      <vt:lpstr>Цель: закрепить представление  детей об осени</vt:lpstr>
      <vt:lpstr>Слайд 3</vt:lpstr>
      <vt:lpstr>Слайд 4</vt:lpstr>
      <vt:lpstr>Слайд 5</vt:lpstr>
      <vt:lpstr>Листья меняют свой цвет потому, что с наступлением осени солнце светит меньше, и им не хватает солнечного цвета, чтобы оставаться зелёными </vt:lpstr>
      <vt:lpstr>Слайд 7</vt:lpstr>
      <vt:lpstr>Слайд 8</vt:lpstr>
      <vt:lpstr>Осенний листопад Листья осыпаются с деревьев и покрывают всё вокруг</vt:lpstr>
      <vt:lpstr>Осенний дождь</vt:lpstr>
      <vt:lpstr>По утрам осенью бывает туман</vt:lpstr>
      <vt:lpstr>Постепенно дни осенью становятся короче, а ночи длиннее. Вечером быстро начинает темнеть</vt:lpstr>
      <vt:lpstr>Осенью на улице начинает холодать, идут дожди. Люди одеваются теплее: тёплые шапки, куртки, пальто, обувают сапоги, ботинки.</vt:lpstr>
      <vt:lpstr>Осенью многие птицы улетают на юг потому, что осенью и зимой очень холодно и нечего есть</vt:lpstr>
      <vt:lpstr>Осенью звери начинаются готовиться к зиме</vt:lpstr>
      <vt:lpstr>Осенью люди собирают урожай</vt:lpstr>
      <vt:lpstr>Осенью люди собирают грибы</vt:lpstr>
      <vt:lpstr>Слайд 18</vt:lpstr>
      <vt:lpstr> Игра «Найди ошибки»  Определить, чего не бывает осенью: -Дети загорают, купаются, носят легкую одежду.  -Под ногами шуршат сухие, разноцветные листья.  -Набухают почки, распускаются листья.  -Люди собирают урожай овощей и фруктов.  -Дикие животные не делают запасы корма.   Загадки: Пусты поля, мокнет земля, дождь поливает. Когда это бывает? (Осенью)  Летом вырастают, а осенью опадают. (Листья)  Кто всю ночь по крыше бьет да постукивает, И бормочет и поет, убаюкивает? (Дождь) 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Росток</cp:lastModifiedBy>
  <cp:revision>15</cp:revision>
  <dcterms:created xsi:type="dcterms:W3CDTF">2022-10-01T09:42:58Z</dcterms:created>
  <dcterms:modified xsi:type="dcterms:W3CDTF">2022-11-28T06:38:58Z</dcterms:modified>
</cp:coreProperties>
</file>