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3" r:id="rId3"/>
    <p:sldId id="260" r:id="rId4"/>
    <p:sldId id="266" r:id="rId5"/>
    <p:sldId id="267" r:id="rId6"/>
    <p:sldId id="268" r:id="rId7"/>
    <p:sldId id="262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0" d="100"/>
          <a:sy n="100" d="100"/>
        </p:scale>
        <p:origin x="-2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F534B4-2537-4C1F-985F-AA259B4D7987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A62FE1-F7F0-484F-AE6B-45763DA0F2D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Индивидуализация</a:t>
          </a:r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 </a:t>
          </a:r>
          <a:r>
            <a:rPr lang="ru-RU" sz="2400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– </a:t>
          </a:r>
          <a:r>
            <a:rPr lang="ru-RU" sz="2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 это деятельность взрослого(педагога) и самого учащегося по</a:t>
          </a:r>
          <a:r>
            <a:rPr lang="en-US" sz="2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lang="ru-RU" sz="24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поддержке и развитию  этого единичного, своеобразного, того, что заложено в данном индивиде от природы, и что он приобрёл в индивидуальном опыте</a:t>
          </a:r>
          <a:endParaRPr lang="ru-RU" sz="2400" dirty="0"/>
        </a:p>
      </dgm:t>
    </dgm:pt>
    <dgm:pt modelId="{A5D76F04-C715-4561-88CC-E57F622B1122}" type="parTrans" cxnId="{8FF25D63-2F56-46F0-B86D-B350F5CBB1F7}">
      <dgm:prSet/>
      <dgm:spPr/>
      <dgm:t>
        <a:bodyPr/>
        <a:lstStyle/>
        <a:p>
          <a:endParaRPr lang="ru-RU"/>
        </a:p>
      </dgm:t>
    </dgm:pt>
    <dgm:pt modelId="{0FFCCB8D-20F5-4D6F-AEEC-4FE3B64A79EA}" type="sibTrans" cxnId="{8FF25D63-2F56-46F0-B86D-B350F5CBB1F7}">
      <dgm:prSet/>
      <dgm:spPr/>
      <dgm:t>
        <a:bodyPr/>
        <a:lstStyle/>
        <a:p>
          <a:endParaRPr lang="ru-RU"/>
        </a:p>
      </dgm:t>
    </dgm:pt>
    <dgm:pt modelId="{8577C504-DD3E-4084-84FC-78AD9CE898C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Индивидуальный подход</a:t>
          </a:r>
          <a:r>
            <a:rPr lang="ru-RU" sz="2800" u="sng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 </a:t>
          </a:r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– </a:t>
          </a:r>
          <a:r>
            <a:rPr lang="ru-RU" sz="28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организация педагогом учебно-воспитательного процесса с учетом индивидуальных особенностей ребенка.</a:t>
          </a:r>
          <a:endParaRPr lang="ru-RU" sz="2800" dirty="0"/>
        </a:p>
      </dgm:t>
    </dgm:pt>
    <dgm:pt modelId="{3BCEC9B3-3DDA-483F-8C40-4B8241FC0F20}" type="parTrans" cxnId="{953FF33D-DFAB-41AF-ABDD-B83564BE5B1C}">
      <dgm:prSet/>
      <dgm:spPr/>
      <dgm:t>
        <a:bodyPr/>
        <a:lstStyle/>
        <a:p>
          <a:endParaRPr lang="ru-RU"/>
        </a:p>
      </dgm:t>
    </dgm:pt>
    <dgm:pt modelId="{6A601412-4145-48AD-943F-BECBF8A4414E}" type="sibTrans" cxnId="{953FF33D-DFAB-41AF-ABDD-B83564BE5B1C}">
      <dgm:prSet/>
      <dgm:spPr/>
      <dgm:t>
        <a:bodyPr/>
        <a:lstStyle/>
        <a:p>
          <a:endParaRPr lang="ru-RU"/>
        </a:p>
      </dgm:t>
    </dgm:pt>
    <dgm:pt modelId="{5E417E4B-557A-42F4-BDF8-695D4B843E5C}" type="pres">
      <dgm:prSet presAssocID="{6FF534B4-2537-4C1F-985F-AA259B4D798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21B530-E6D7-415C-A88B-898FA3FCD431}" type="pres">
      <dgm:prSet presAssocID="{FFA62FE1-F7F0-484F-AE6B-45763DA0F2D6}" presName="comp" presStyleCnt="0"/>
      <dgm:spPr/>
    </dgm:pt>
    <dgm:pt modelId="{D543DE82-718F-4ACD-9444-22FE224C6FDA}" type="pres">
      <dgm:prSet presAssocID="{FFA62FE1-F7F0-484F-AE6B-45763DA0F2D6}" presName="box" presStyleLbl="node1" presStyleIdx="0" presStyleCnt="2"/>
      <dgm:spPr/>
      <dgm:t>
        <a:bodyPr/>
        <a:lstStyle/>
        <a:p>
          <a:endParaRPr lang="ru-RU"/>
        </a:p>
      </dgm:t>
    </dgm:pt>
    <dgm:pt modelId="{A05E39D4-217F-405C-BA3B-837A0EAEE658}" type="pres">
      <dgm:prSet presAssocID="{FFA62FE1-F7F0-484F-AE6B-45763DA0F2D6}" presName="img" presStyleLbl="fgImgPlace1" presStyleIdx="0" presStyleCnt="2" custFlipVert="0" custFlipHor="1" custScaleX="3750" custScaleY="5679"/>
      <dgm:spPr/>
    </dgm:pt>
    <dgm:pt modelId="{F39B2560-0B86-430A-94B6-64B59A974A14}" type="pres">
      <dgm:prSet presAssocID="{FFA62FE1-F7F0-484F-AE6B-45763DA0F2D6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F30F9-71D8-4DE0-BC1B-2E6849983D65}" type="pres">
      <dgm:prSet presAssocID="{0FFCCB8D-20F5-4D6F-AEEC-4FE3B64A79EA}" presName="spacer" presStyleCnt="0"/>
      <dgm:spPr/>
    </dgm:pt>
    <dgm:pt modelId="{B45CF8C4-D9C5-4065-B9BF-FE66088D8C72}" type="pres">
      <dgm:prSet presAssocID="{8577C504-DD3E-4084-84FC-78AD9CE898CD}" presName="comp" presStyleCnt="0"/>
      <dgm:spPr/>
    </dgm:pt>
    <dgm:pt modelId="{AD66BD68-B68C-4F4F-A75E-4B40EC195FFD}" type="pres">
      <dgm:prSet presAssocID="{8577C504-DD3E-4084-84FC-78AD9CE898CD}" presName="box" presStyleLbl="node1" presStyleIdx="1" presStyleCnt="2"/>
      <dgm:spPr/>
      <dgm:t>
        <a:bodyPr/>
        <a:lstStyle/>
        <a:p>
          <a:endParaRPr lang="ru-RU"/>
        </a:p>
      </dgm:t>
    </dgm:pt>
    <dgm:pt modelId="{82A01097-FBF9-42F0-BD49-07A5476371FA}" type="pres">
      <dgm:prSet presAssocID="{8577C504-DD3E-4084-84FC-78AD9CE898CD}" presName="img" presStyleLbl="fgImgPlace1" presStyleIdx="1" presStyleCnt="2" custFlipVert="1" custFlipHor="0" custScaleX="3750" custScaleY="4500"/>
      <dgm:spPr/>
    </dgm:pt>
    <dgm:pt modelId="{C6FB9E75-B7AC-4C1C-95FB-864EA58160B6}" type="pres">
      <dgm:prSet presAssocID="{8577C504-DD3E-4084-84FC-78AD9CE898CD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F25D63-2F56-46F0-B86D-B350F5CBB1F7}" srcId="{6FF534B4-2537-4C1F-985F-AA259B4D7987}" destId="{FFA62FE1-F7F0-484F-AE6B-45763DA0F2D6}" srcOrd="0" destOrd="0" parTransId="{A5D76F04-C715-4561-88CC-E57F622B1122}" sibTransId="{0FFCCB8D-20F5-4D6F-AEEC-4FE3B64A79EA}"/>
    <dgm:cxn modelId="{5778175E-9209-4987-A724-BEB5093271AF}" type="presOf" srcId="{8577C504-DD3E-4084-84FC-78AD9CE898CD}" destId="{C6FB9E75-B7AC-4C1C-95FB-864EA58160B6}" srcOrd="1" destOrd="0" presId="urn:microsoft.com/office/officeart/2005/8/layout/vList4"/>
    <dgm:cxn modelId="{991F9AAB-F334-4439-84CA-5B8E2E8636FD}" type="presOf" srcId="{8577C504-DD3E-4084-84FC-78AD9CE898CD}" destId="{AD66BD68-B68C-4F4F-A75E-4B40EC195FFD}" srcOrd="0" destOrd="0" presId="urn:microsoft.com/office/officeart/2005/8/layout/vList4"/>
    <dgm:cxn modelId="{E8BD8868-7A58-4EB5-89B9-E07EAB168976}" type="presOf" srcId="{6FF534B4-2537-4C1F-985F-AA259B4D7987}" destId="{5E417E4B-557A-42F4-BDF8-695D4B843E5C}" srcOrd="0" destOrd="0" presId="urn:microsoft.com/office/officeart/2005/8/layout/vList4"/>
    <dgm:cxn modelId="{90BE0077-C550-49B1-911D-0A7DB6BDC56B}" type="presOf" srcId="{FFA62FE1-F7F0-484F-AE6B-45763DA0F2D6}" destId="{D543DE82-718F-4ACD-9444-22FE224C6FDA}" srcOrd="0" destOrd="0" presId="urn:microsoft.com/office/officeart/2005/8/layout/vList4"/>
    <dgm:cxn modelId="{953FF33D-DFAB-41AF-ABDD-B83564BE5B1C}" srcId="{6FF534B4-2537-4C1F-985F-AA259B4D7987}" destId="{8577C504-DD3E-4084-84FC-78AD9CE898CD}" srcOrd="1" destOrd="0" parTransId="{3BCEC9B3-3DDA-483F-8C40-4B8241FC0F20}" sibTransId="{6A601412-4145-48AD-943F-BECBF8A4414E}"/>
    <dgm:cxn modelId="{99AFFB03-9904-480E-8738-E7947ED02584}" type="presOf" srcId="{FFA62FE1-F7F0-484F-AE6B-45763DA0F2D6}" destId="{F39B2560-0B86-430A-94B6-64B59A974A14}" srcOrd="1" destOrd="0" presId="urn:microsoft.com/office/officeart/2005/8/layout/vList4"/>
    <dgm:cxn modelId="{90D8E41B-F5E0-4F11-8966-CB08721D94BD}" type="presParOf" srcId="{5E417E4B-557A-42F4-BDF8-695D4B843E5C}" destId="{9021B530-E6D7-415C-A88B-898FA3FCD431}" srcOrd="0" destOrd="0" presId="urn:microsoft.com/office/officeart/2005/8/layout/vList4"/>
    <dgm:cxn modelId="{D061957C-1E1C-4287-A1C8-65645541AD45}" type="presParOf" srcId="{9021B530-E6D7-415C-A88B-898FA3FCD431}" destId="{D543DE82-718F-4ACD-9444-22FE224C6FDA}" srcOrd="0" destOrd="0" presId="urn:microsoft.com/office/officeart/2005/8/layout/vList4"/>
    <dgm:cxn modelId="{4B0B7DCE-5DE2-4B97-B88F-601B122EB77F}" type="presParOf" srcId="{9021B530-E6D7-415C-A88B-898FA3FCD431}" destId="{A05E39D4-217F-405C-BA3B-837A0EAEE658}" srcOrd="1" destOrd="0" presId="urn:microsoft.com/office/officeart/2005/8/layout/vList4"/>
    <dgm:cxn modelId="{800539A8-0804-411B-A819-FFCA30DF212C}" type="presParOf" srcId="{9021B530-E6D7-415C-A88B-898FA3FCD431}" destId="{F39B2560-0B86-430A-94B6-64B59A974A14}" srcOrd="2" destOrd="0" presId="urn:microsoft.com/office/officeart/2005/8/layout/vList4"/>
    <dgm:cxn modelId="{FA48F28B-09D8-425F-9760-50E2E2AD7736}" type="presParOf" srcId="{5E417E4B-557A-42F4-BDF8-695D4B843E5C}" destId="{60CF30F9-71D8-4DE0-BC1B-2E6849983D65}" srcOrd="1" destOrd="0" presId="urn:microsoft.com/office/officeart/2005/8/layout/vList4"/>
    <dgm:cxn modelId="{BB05C383-EB23-4B76-A5A2-072CC97AC629}" type="presParOf" srcId="{5E417E4B-557A-42F4-BDF8-695D4B843E5C}" destId="{B45CF8C4-D9C5-4065-B9BF-FE66088D8C72}" srcOrd="2" destOrd="0" presId="urn:microsoft.com/office/officeart/2005/8/layout/vList4"/>
    <dgm:cxn modelId="{2E6B5755-3D60-48DB-9D13-976D4C4FE14C}" type="presParOf" srcId="{B45CF8C4-D9C5-4065-B9BF-FE66088D8C72}" destId="{AD66BD68-B68C-4F4F-A75E-4B40EC195FFD}" srcOrd="0" destOrd="0" presId="urn:microsoft.com/office/officeart/2005/8/layout/vList4"/>
    <dgm:cxn modelId="{1F390108-24B6-4584-806F-AB0A63314547}" type="presParOf" srcId="{B45CF8C4-D9C5-4065-B9BF-FE66088D8C72}" destId="{82A01097-FBF9-42F0-BD49-07A5476371FA}" srcOrd="1" destOrd="0" presId="urn:microsoft.com/office/officeart/2005/8/layout/vList4"/>
    <dgm:cxn modelId="{82BBBE2A-CFD4-442E-A1C7-9CFF69B008E1}" type="presParOf" srcId="{B45CF8C4-D9C5-4065-B9BF-FE66088D8C72}" destId="{C6FB9E75-B7AC-4C1C-95FB-864EA58160B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88BAC2-5993-477D-99B1-271552307837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89E3B05C-AB88-465F-AB84-F39702D1D7FE}" type="pres">
      <dgm:prSet presAssocID="{D788BAC2-5993-477D-99B1-271552307837}" presName="linearFlow" presStyleCnt="0">
        <dgm:presLayoutVars>
          <dgm:dir/>
          <dgm:resizeHandles val="exact"/>
        </dgm:presLayoutVars>
      </dgm:prSet>
      <dgm:spPr/>
    </dgm:pt>
  </dgm:ptLst>
  <dgm:cxnLst>
    <dgm:cxn modelId="{FFF678CD-B065-421C-8CC2-975730B3D56F}" type="presOf" srcId="{D788BAC2-5993-477D-99B1-271552307837}" destId="{89E3B05C-AB88-465F-AB84-F39702D1D7FE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8762C1-D96A-414E-8E83-B3556A686275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A348B7-471F-4354-B96D-F0D8E1F1BE13}">
      <dgm:prSet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Индивидуализация предполагает:</a:t>
          </a:r>
          <a:endParaRPr lang="ru-RU" sz="28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235F5C2-7C74-46D8-ACFB-F5FB84DF0F28}" type="parTrans" cxnId="{9251011F-F217-4C19-B956-C41CA705B962}">
      <dgm:prSet/>
      <dgm:spPr/>
      <dgm:t>
        <a:bodyPr/>
        <a:lstStyle/>
        <a:p>
          <a:endParaRPr lang="ru-RU"/>
        </a:p>
      </dgm:t>
    </dgm:pt>
    <dgm:pt modelId="{79067F9F-78F3-406F-9945-57B38D81E2D0}" type="sibTrans" cxnId="{9251011F-F217-4C19-B956-C41CA705B962}">
      <dgm:prSet/>
      <dgm:spPr/>
      <dgm:t>
        <a:bodyPr/>
        <a:lstStyle/>
        <a:p>
          <a:endParaRPr lang="ru-RU"/>
        </a:p>
      </dgm:t>
    </dgm:pt>
    <dgm:pt modelId="{CC686473-F965-44DE-8A5E-6E7DE5A3C1CF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индивидуально ориентированную помощь детям в реализации первичных базовых потребностей, без чего невозможно ощущение природной «самости» и человеческого достоинства;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3BA2D2-8EB3-4049-BF6A-B62AD6013016}" type="parTrans" cxnId="{C9BFD106-3989-436B-875C-514BC0BECE32}">
      <dgm:prSet/>
      <dgm:spPr/>
      <dgm:t>
        <a:bodyPr/>
        <a:lstStyle/>
        <a:p>
          <a:endParaRPr lang="ru-RU"/>
        </a:p>
      </dgm:t>
    </dgm:pt>
    <dgm:pt modelId="{E44971CC-3E68-456D-B39E-59714901877D}" type="sibTrans" cxnId="{C9BFD106-3989-436B-875C-514BC0BECE32}">
      <dgm:prSet/>
      <dgm:spPr/>
      <dgm:t>
        <a:bodyPr/>
        <a:lstStyle/>
        <a:p>
          <a:endParaRPr lang="ru-RU"/>
        </a:p>
      </dgm:t>
    </dgm:pt>
    <dgm:pt modelId="{F6001D2E-3525-4D47-BE4E-FE1AEE096896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sz="1100" dirty="0" smtClean="0">
              <a:solidFill>
                <a:schemeClr val="tx1"/>
              </a:solidFill>
            </a:rPr>
            <a:t>-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условий для максимальной реализации заданных природой (наследственных) физических, интеллектуальных, эмоциональных способностей и возможностей, характерных именно для данного индивида;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CF022E-EB15-4456-BE23-D7E55B5A1931}" type="parTrans" cxnId="{08529D8C-F912-4E7E-B317-2264ACF43010}">
      <dgm:prSet/>
      <dgm:spPr/>
      <dgm:t>
        <a:bodyPr/>
        <a:lstStyle/>
        <a:p>
          <a:endParaRPr lang="ru-RU"/>
        </a:p>
      </dgm:t>
    </dgm:pt>
    <dgm:pt modelId="{83B993C5-1D42-4E29-A471-27D5B82B75FA}" type="sibTrans" cxnId="{08529D8C-F912-4E7E-B317-2264ACF43010}">
      <dgm:prSet/>
      <dgm:spPr/>
      <dgm:t>
        <a:bodyPr/>
        <a:lstStyle/>
        <a:p>
          <a:endParaRPr lang="ru-RU"/>
        </a:p>
      </dgm:t>
    </dgm:pt>
    <dgm:pt modelId="{6351C860-37CB-4894-803D-9891FE6B59D6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поддержка человека в автономном, духовном саморазвитии, в развитии способности к самоопределению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C1FF43-BA2F-4C85-AFB0-9B9FC96A02A6}" type="parTrans" cxnId="{C46ED9C3-0E71-4889-A087-EFC27B02F059}">
      <dgm:prSet/>
      <dgm:spPr/>
      <dgm:t>
        <a:bodyPr/>
        <a:lstStyle/>
        <a:p>
          <a:endParaRPr lang="ru-RU"/>
        </a:p>
      </dgm:t>
    </dgm:pt>
    <dgm:pt modelId="{3A951E29-988C-4516-A6AF-1A36451F4C31}" type="sibTrans" cxnId="{C46ED9C3-0E71-4889-A087-EFC27B02F059}">
      <dgm:prSet/>
      <dgm:spPr/>
      <dgm:t>
        <a:bodyPr/>
        <a:lstStyle/>
        <a:p>
          <a:endParaRPr lang="ru-RU"/>
        </a:p>
      </dgm:t>
    </dgm:pt>
    <dgm:pt modelId="{409C8300-F25D-4FB3-ABAB-F0A823504CE0}" type="pres">
      <dgm:prSet presAssocID="{B18762C1-D96A-414E-8E83-B3556A6862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B1A67D-28F9-4A19-AD25-C00A33ED23C9}" type="pres">
      <dgm:prSet presAssocID="{6351C860-37CB-4894-803D-9891FE6B59D6}" presName="boxAndChildren" presStyleCnt="0"/>
      <dgm:spPr/>
    </dgm:pt>
    <dgm:pt modelId="{1ADDB536-2FAF-4A24-BA3A-0C2673AFF4F1}" type="pres">
      <dgm:prSet presAssocID="{6351C860-37CB-4894-803D-9891FE6B59D6}" presName="parentTextBox" presStyleLbl="node1" presStyleIdx="0" presStyleCnt="4" custAng="0" custScaleY="57175" custLinFactNeighborY="-2674"/>
      <dgm:spPr/>
      <dgm:t>
        <a:bodyPr/>
        <a:lstStyle/>
        <a:p>
          <a:endParaRPr lang="ru-RU"/>
        </a:p>
      </dgm:t>
    </dgm:pt>
    <dgm:pt modelId="{ADB5C576-FB24-4067-8A99-28B1A03C247F}" type="pres">
      <dgm:prSet presAssocID="{83B993C5-1D42-4E29-A471-27D5B82B75FA}" presName="sp" presStyleCnt="0"/>
      <dgm:spPr/>
    </dgm:pt>
    <dgm:pt modelId="{7E1E142F-5C85-43F1-912E-DD906C4CE533}" type="pres">
      <dgm:prSet presAssocID="{F6001D2E-3525-4D47-BE4E-FE1AEE096896}" presName="arrowAndChildren" presStyleCnt="0"/>
      <dgm:spPr/>
    </dgm:pt>
    <dgm:pt modelId="{B895C132-6223-448F-811A-9F29CE4EC9E5}" type="pres">
      <dgm:prSet presAssocID="{F6001D2E-3525-4D47-BE4E-FE1AEE096896}" presName="parentTextArrow" presStyleLbl="node1" presStyleIdx="1" presStyleCnt="4" custAng="0" custScaleY="60410" custLinFactNeighborY="360"/>
      <dgm:spPr/>
      <dgm:t>
        <a:bodyPr/>
        <a:lstStyle/>
        <a:p>
          <a:endParaRPr lang="ru-RU"/>
        </a:p>
      </dgm:t>
    </dgm:pt>
    <dgm:pt modelId="{2DE50F4C-177C-4556-A868-776A57D2F614}" type="pres">
      <dgm:prSet presAssocID="{E44971CC-3E68-456D-B39E-59714901877D}" presName="sp" presStyleCnt="0"/>
      <dgm:spPr/>
    </dgm:pt>
    <dgm:pt modelId="{28173337-EED7-4ABD-BDD7-C9BDAFE2824A}" type="pres">
      <dgm:prSet presAssocID="{CC686473-F965-44DE-8A5E-6E7DE5A3C1CF}" presName="arrowAndChildren" presStyleCnt="0"/>
      <dgm:spPr/>
    </dgm:pt>
    <dgm:pt modelId="{A2180C07-675E-47E3-9263-F298D9928370}" type="pres">
      <dgm:prSet presAssocID="{CC686473-F965-44DE-8A5E-6E7DE5A3C1CF}" presName="parentTextArrow" presStyleLbl="node1" presStyleIdx="2" presStyleCnt="4" custScaleY="64548" custLinFactNeighborY="916"/>
      <dgm:spPr/>
      <dgm:t>
        <a:bodyPr/>
        <a:lstStyle/>
        <a:p>
          <a:endParaRPr lang="ru-RU"/>
        </a:p>
      </dgm:t>
    </dgm:pt>
    <dgm:pt modelId="{AC67B466-37F4-48E0-BB88-FC001853D28C}" type="pres">
      <dgm:prSet presAssocID="{79067F9F-78F3-406F-9945-57B38D81E2D0}" presName="sp" presStyleCnt="0"/>
      <dgm:spPr/>
    </dgm:pt>
    <dgm:pt modelId="{4B624179-8F0F-4F6F-B82C-7EDC333D6BDA}" type="pres">
      <dgm:prSet presAssocID="{A7A348B7-471F-4354-B96D-F0D8E1F1BE13}" presName="arrowAndChildren" presStyleCnt="0"/>
      <dgm:spPr/>
    </dgm:pt>
    <dgm:pt modelId="{0FF0DFBB-12EB-4AA3-8B67-C1E8A795D484}" type="pres">
      <dgm:prSet presAssocID="{A7A348B7-471F-4354-B96D-F0D8E1F1BE13}" presName="parentTextArrow" presStyleLbl="node1" presStyleIdx="3" presStyleCnt="4" custScaleY="63421" custLinFactNeighborY="-169"/>
      <dgm:spPr/>
      <dgm:t>
        <a:bodyPr/>
        <a:lstStyle/>
        <a:p>
          <a:endParaRPr lang="ru-RU"/>
        </a:p>
      </dgm:t>
    </dgm:pt>
  </dgm:ptLst>
  <dgm:cxnLst>
    <dgm:cxn modelId="{08529D8C-F912-4E7E-B317-2264ACF43010}" srcId="{B18762C1-D96A-414E-8E83-B3556A686275}" destId="{F6001D2E-3525-4D47-BE4E-FE1AEE096896}" srcOrd="2" destOrd="0" parTransId="{DCCF022E-EB15-4456-BE23-D7E55B5A1931}" sibTransId="{83B993C5-1D42-4E29-A471-27D5B82B75FA}"/>
    <dgm:cxn modelId="{04E39BEE-929A-4BCB-9296-21F1F3FAB540}" type="presOf" srcId="{6351C860-37CB-4894-803D-9891FE6B59D6}" destId="{1ADDB536-2FAF-4A24-BA3A-0C2673AFF4F1}" srcOrd="0" destOrd="0" presId="urn:microsoft.com/office/officeart/2005/8/layout/process4"/>
    <dgm:cxn modelId="{0547D42A-8388-4DE2-A610-3C85A7DB1301}" type="presOf" srcId="{CC686473-F965-44DE-8A5E-6E7DE5A3C1CF}" destId="{A2180C07-675E-47E3-9263-F298D9928370}" srcOrd="0" destOrd="0" presId="urn:microsoft.com/office/officeart/2005/8/layout/process4"/>
    <dgm:cxn modelId="{C9BFD106-3989-436B-875C-514BC0BECE32}" srcId="{B18762C1-D96A-414E-8E83-B3556A686275}" destId="{CC686473-F965-44DE-8A5E-6E7DE5A3C1CF}" srcOrd="1" destOrd="0" parTransId="{843BA2D2-8EB3-4049-BF6A-B62AD6013016}" sibTransId="{E44971CC-3E68-456D-B39E-59714901877D}"/>
    <dgm:cxn modelId="{B8627AD2-4A0A-4845-A477-9F7629E0FF70}" type="presOf" srcId="{F6001D2E-3525-4D47-BE4E-FE1AEE096896}" destId="{B895C132-6223-448F-811A-9F29CE4EC9E5}" srcOrd="0" destOrd="0" presId="urn:microsoft.com/office/officeart/2005/8/layout/process4"/>
    <dgm:cxn modelId="{4452947A-5786-45B0-B371-959116035FC4}" type="presOf" srcId="{B18762C1-D96A-414E-8E83-B3556A686275}" destId="{409C8300-F25D-4FB3-ABAB-F0A823504CE0}" srcOrd="0" destOrd="0" presId="urn:microsoft.com/office/officeart/2005/8/layout/process4"/>
    <dgm:cxn modelId="{9251011F-F217-4C19-B956-C41CA705B962}" srcId="{B18762C1-D96A-414E-8E83-B3556A686275}" destId="{A7A348B7-471F-4354-B96D-F0D8E1F1BE13}" srcOrd="0" destOrd="0" parTransId="{5235F5C2-7C74-46D8-ACFB-F5FB84DF0F28}" sibTransId="{79067F9F-78F3-406F-9945-57B38D81E2D0}"/>
    <dgm:cxn modelId="{1A1C001B-628F-4CB8-8A6F-A8B3F69B72DC}" type="presOf" srcId="{A7A348B7-471F-4354-B96D-F0D8E1F1BE13}" destId="{0FF0DFBB-12EB-4AA3-8B67-C1E8A795D484}" srcOrd="0" destOrd="0" presId="urn:microsoft.com/office/officeart/2005/8/layout/process4"/>
    <dgm:cxn modelId="{C46ED9C3-0E71-4889-A087-EFC27B02F059}" srcId="{B18762C1-D96A-414E-8E83-B3556A686275}" destId="{6351C860-37CB-4894-803D-9891FE6B59D6}" srcOrd="3" destOrd="0" parTransId="{31C1FF43-BA2F-4C85-AFB0-9B9FC96A02A6}" sibTransId="{3A951E29-988C-4516-A6AF-1A36451F4C31}"/>
    <dgm:cxn modelId="{D87EE456-2581-4648-A419-0BB0F22FF624}" type="presParOf" srcId="{409C8300-F25D-4FB3-ABAB-F0A823504CE0}" destId="{ACB1A67D-28F9-4A19-AD25-C00A33ED23C9}" srcOrd="0" destOrd="0" presId="urn:microsoft.com/office/officeart/2005/8/layout/process4"/>
    <dgm:cxn modelId="{57EB4869-90D8-45E4-9B16-7193AD660CD9}" type="presParOf" srcId="{ACB1A67D-28F9-4A19-AD25-C00A33ED23C9}" destId="{1ADDB536-2FAF-4A24-BA3A-0C2673AFF4F1}" srcOrd="0" destOrd="0" presId="urn:microsoft.com/office/officeart/2005/8/layout/process4"/>
    <dgm:cxn modelId="{3F378B40-8708-4FFE-9771-6EDC61CA4B2A}" type="presParOf" srcId="{409C8300-F25D-4FB3-ABAB-F0A823504CE0}" destId="{ADB5C576-FB24-4067-8A99-28B1A03C247F}" srcOrd="1" destOrd="0" presId="urn:microsoft.com/office/officeart/2005/8/layout/process4"/>
    <dgm:cxn modelId="{1F1EE1A4-3B7C-48D8-8FE2-DB01BA5F231C}" type="presParOf" srcId="{409C8300-F25D-4FB3-ABAB-F0A823504CE0}" destId="{7E1E142F-5C85-43F1-912E-DD906C4CE533}" srcOrd="2" destOrd="0" presId="urn:microsoft.com/office/officeart/2005/8/layout/process4"/>
    <dgm:cxn modelId="{DB20946E-10E6-483B-9316-637BEFE3BEB7}" type="presParOf" srcId="{7E1E142F-5C85-43F1-912E-DD906C4CE533}" destId="{B895C132-6223-448F-811A-9F29CE4EC9E5}" srcOrd="0" destOrd="0" presId="urn:microsoft.com/office/officeart/2005/8/layout/process4"/>
    <dgm:cxn modelId="{D36821EF-3873-489D-A39A-FBD8E98D41DB}" type="presParOf" srcId="{409C8300-F25D-4FB3-ABAB-F0A823504CE0}" destId="{2DE50F4C-177C-4556-A868-776A57D2F614}" srcOrd="3" destOrd="0" presId="urn:microsoft.com/office/officeart/2005/8/layout/process4"/>
    <dgm:cxn modelId="{B0318E3B-8F77-4334-AD8C-E95F798C8D6B}" type="presParOf" srcId="{409C8300-F25D-4FB3-ABAB-F0A823504CE0}" destId="{28173337-EED7-4ABD-BDD7-C9BDAFE2824A}" srcOrd="4" destOrd="0" presId="urn:microsoft.com/office/officeart/2005/8/layout/process4"/>
    <dgm:cxn modelId="{F436E08A-D322-438C-A094-B17F9B5EEB5F}" type="presParOf" srcId="{28173337-EED7-4ABD-BDD7-C9BDAFE2824A}" destId="{A2180C07-675E-47E3-9263-F298D9928370}" srcOrd="0" destOrd="0" presId="urn:microsoft.com/office/officeart/2005/8/layout/process4"/>
    <dgm:cxn modelId="{C5BC17FF-94DB-457F-9D2A-3667721F6AD6}" type="presParOf" srcId="{409C8300-F25D-4FB3-ABAB-F0A823504CE0}" destId="{AC67B466-37F4-48E0-BB88-FC001853D28C}" srcOrd="5" destOrd="0" presId="urn:microsoft.com/office/officeart/2005/8/layout/process4"/>
    <dgm:cxn modelId="{2327281C-55B6-4284-9489-480597CDEE14}" type="presParOf" srcId="{409C8300-F25D-4FB3-ABAB-F0A823504CE0}" destId="{4B624179-8F0F-4F6F-B82C-7EDC333D6BDA}" srcOrd="6" destOrd="0" presId="urn:microsoft.com/office/officeart/2005/8/layout/process4"/>
    <dgm:cxn modelId="{6127AF75-59DD-4AB0-8BC6-9EF24BEC505D}" type="presParOf" srcId="{4B624179-8F0F-4F6F-B82C-7EDC333D6BDA}" destId="{0FF0DFBB-12EB-4AA3-8B67-C1E8A795D48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8D032E-19F9-4990-849B-07CCC7E25D43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FD63AE-63CE-44E4-B97D-1938B00313F4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Условиями развития индивидуальности в дошкольных образовательных организациях являются: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895F9D1-0D47-408A-8015-1E3BC4F006E5}" type="parTrans" cxnId="{9BCD27E7-5D57-4F96-A613-014A55AAEAA1}">
      <dgm:prSet/>
      <dgm:spPr/>
      <dgm:t>
        <a:bodyPr/>
        <a:lstStyle/>
        <a:p>
          <a:pPr algn="ctr"/>
          <a:endParaRPr lang="ru-RU"/>
        </a:p>
      </dgm:t>
    </dgm:pt>
    <dgm:pt modelId="{0704D29F-2EB3-4754-ACB9-04CE8A545CB1}" type="sibTrans" cxnId="{9BCD27E7-5D57-4F96-A613-014A55AAEAA1}">
      <dgm:prSet/>
      <dgm:spPr/>
      <dgm:t>
        <a:bodyPr/>
        <a:lstStyle/>
        <a:p>
          <a:pPr algn="ctr"/>
          <a:endParaRPr lang="ru-RU"/>
        </a:p>
      </dgm:t>
    </dgm:pt>
    <dgm:pt modelId="{60811616-0E2A-4691-951D-53487924CDD4}">
      <dgm:prSet/>
      <dgm:spPr/>
      <dgm:t>
        <a:bodyPr/>
        <a:lstStyle/>
        <a:p>
          <a:endParaRPr lang="ru-RU"/>
        </a:p>
      </dgm:t>
    </dgm:pt>
    <dgm:pt modelId="{56E70111-86FF-47E6-8794-AB07ECB84A3D}" type="parTrans" cxnId="{FF7A585E-3B02-457C-AD9A-C4D2AD77D787}">
      <dgm:prSet/>
      <dgm:spPr/>
      <dgm:t>
        <a:bodyPr/>
        <a:lstStyle/>
        <a:p>
          <a:pPr algn="ctr"/>
          <a:endParaRPr lang="ru-RU"/>
        </a:p>
      </dgm:t>
    </dgm:pt>
    <dgm:pt modelId="{6A3EE8E3-BE61-4AD3-8D7E-0083FC4871A4}" type="sibTrans" cxnId="{FF7A585E-3B02-457C-AD9A-C4D2AD77D787}">
      <dgm:prSet/>
      <dgm:spPr/>
      <dgm:t>
        <a:bodyPr/>
        <a:lstStyle/>
        <a:p>
          <a:pPr algn="ctr"/>
          <a:endParaRPr lang="ru-RU"/>
        </a:p>
      </dgm:t>
    </dgm:pt>
    <dgm:pt modelId="{33FB57CE-5EAB-4CBD-9513-3629941CC49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обеспечение эмоционального благополучия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F3AAD0E-0FDD-4241-8F99-24C1D1D36EDD}" type="parTrans" cxnId="{617D2F64-05BC-47F5-B4A4-8D1B4ABE0660}">
      <dgm:prSet/>
      <dgm:spPr/>
      <dgm:t>
        <a:bodyPr/>
        <a:lstStyle/>
        <a:p>
          <a:pPr algn="ctr"/>
          <a:endParaRPr lang="ru-RU"/>
        </a:p>
      </dgm:t>
    </dgm:pt>
    <dgm:pt modelId="{F4EF4CBE-32A2-42A8-8FC8-9D348A634D0F}" type="sibTrans" cxnId="{617D2F64-05BC-47F5-B4A4-8D1B4ABE0660}">
      <dgm:prSet/>
      <dgm:spPr/>
      <dgm:t>
        <a:bodyPr/>
        <a:lstStyle/>
        <a:p>
          <a:pPr algn="ctr"/>
          <a:endParaRPr lang="ru-RU"/>
        </a:p>
      </dgm:t>
    </dgm:pt>
    <dgm:pt modelId="{47E0F165-43ED-48B9-BD9B-D3FD519A250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поддержку индивидуальности и инициативы детей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63209E8-6595-4B2E-97EA-3CC43662C1E4}" type="parTrans" cxnId="{D53BAE7D-06DD-4032-AD5B-3CBAF25AA140}">
      <dgm:prSet/>
      <dgm:spPr/>
      <dgm:t>
        <a:bodyPr/>
        <a:lstStyle/>
        <a:p>
          <a:pPr algn="ctr"/>
          <a:endParaRPr lang="ru-RU"/>
        </a:p>
      </dgm:t>
    </dgm:pt>
    <dgm:pt modelId="{CF0439AC-40D7-4C47-A71D-1678E1AEEC10}" type="sibTrans" cxnId="{D53BAE7D-06DD-4032-AD5B-3CBAF25AA140}">
      <dgm:prSet/>
      <dgm:spPr/>
      <dgm:t>
        <a:bodyPr/>
        <a:lstStyle/>
        <a:p>
          <a:pPr algn="ctr"/>
          <a:endParaRPr lang="ru-RU"/>
        </a:p>
      </dgm:t>
    </dgm:pt>
    <dgm:pt modelId="{681C2E98-5D68-4535-95B1-19E72359B53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установление правил взаимодействия в разных ситуациях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EEF67735-38AD-4383-96DA-CEA52F174EC3}" type="parTrans" cxnId="{5EC3C620-2A52-4DE5-9BEF-CD61F86D3B7C}">
      <dgm:prSet/>
      <dgm:spPr/>
      <dgm:t>
        <a:bodyPr/>
        <a:lstStyle/>
        <a:p>
          <a:pPr algn="ctr"/>
          <a:endParaRPr lang="ru-RU"/>
        </a:p>
      </dgm:t>
    </dgm:pt>
    <dgm:pt modelId="{6B643A54-1696-436A-B6C5-E3ED96DBDF44}" type="sibTrans" cxnId="{5EC3C620-2A52-4DE5-9BEF-CD61F86D3B7C}">
      <dgm:prSet/>
      <dgm:spPr/>
      <dgm:t>
        <a:bodyPr/>
        <a:lstStyle/>
        <a:p>
          <a:pPr algn="ctr"/>
          <a:endParaRPr lang="ru-RU"/>
        </a:p>
      </dgm:t>
    </dgm:pt>
    <dgm:pt modelId="{13D9CA72-F873-4330-813A-53963C432BB8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взаимодействие с родителями (законными представителями) по вопросам образования ребенка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B5AAE7A-86EE-4815-9935-57A7E58DDC7C}" type="parTrans" cxnId="{77467967-B4C7-48AD-A450-ED0AEBA994C4}">
      <dgm:prSet/>
      <dgm:spPr/>
      <dgm:t>
        <a:bodyPr/>
        <a:lstStyle/>
        <a:p>
          <a:pPr algn="ctr"/>
          <a:endParaRPr lang="ru-RU"/>
        </a:p>
      </dgm:t>
    </dgm:pt>
    <dgm:pt modelId="{E64D9EE2-236C-4EB6-9B6B-37B23C1151AC}" type="sibTrans" cxnId="{77467967-B4C7-48AD-A450-ED0AEBA994C4}">
      <dgm:prSet/>
      <dgm:spPr/>
      <dgm:t>
        <a:bodyPr/>
        <a:lstStyle/>
        <a:p>
          <a:pPr algn="ctr"/>
          <a:endParaRPr lang="ru-RU"/>
        </a:p>
      </dgm:t>
    </dgm:pt>
    <dgm:pt modelId="{B8FA9398-0C98-4F2A-80DD-8D44DF69BCB4}" type="pres">
      <dgm:prSet presAssocID="{288D032E-19F9-4990-849B-07CCC7E25D4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D231B3-7C2C-4515-901D-EC518A449726}" type="pres">
      <dgm:prSet presAssocID="{F8FD63AE-63CE-44E4-B97D-1938B00313F4}" presName="centerShape" presStyleLbl="node0" presStyleIdx="0" presStyleCnt="1" custScaleX="110732"/>
      <dgm:spPr/>
      <dgm:t>
        <a:bodyPr/>
        <a:lstStyle/>
        <a:p>
          <a:endParaRPr lang="ru-RU"/>
        </a:p>
      </dgm:t>
    </dgm:pt>
    <dgm:pt modelId="{3E11B604-C35F-414B-984A-34A4640A8381}" type="pres">
      <dgm:prSet presAssocID="{47E0F165-43ED-48B9-BD9B-D3FD519A2501}" presName="node" presStyleLbl="node1" presStyleIdx="0" presStyleCnt="4" custScaleX="146468" custScaleY="124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AD07D5-00FF-4297-9131-A23F07E32788}" type="pres">
      <dgm:prSet presAssocID="{47E0F165-43ED-48B9-BD9B-D3FD519A2501}" presName="dummy" presStyleCnt="0"/>
      <dgm:spPr/>
    </dgm:pt>
    <dgm:pt modelId="{C0570E0A-B3BC-4608-9343-9F5F1EC8BAB8}" type="pres">
      <dgm:prSet presAssocID="{CF0439AC-40D7-4C47-A71D-1678E1AEEC10}" presName="sibTrans" presStyleLbl="sibTrans2D1" presStyleIdx="0" presStyleCnt="4"/>
      <dgm:spPr/>
      <dgm:t>
        <a:bodyPr/>
        <a:lstStyle/>
        <a:p>
          <a:endParaRPr lang="ru-RU"/>
        </a:p>
      </dgm:t>
    </dgm:pt>
    <dgm:pt modelId="{B5A68507-8F9D-42F7-980A-15B6CCCDD08E}" type="pres">
      <dgm:prSet presAssocID="{13D9CA72-F873-4330-813A-53963C432BB8}" presName="node" presStyleLbl="node1" presStyleIdx="1" presStyleCnt="4" custScaleX="137379" custScaleY="135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465B14-BD73-4682-B59D-7117B52AA452}" type="pres">
      <dgm:prSet presAssocID="{13D9CA72-F873-4330-813A-53963C432BB8}" presName="dummy" presStyleCnt="0"/>
      <dgm:spPr/>
    </dgm:pt>
    <dgm:pt modelId="{7BBCC283-E124-420E-8264-2A8E701EE845}" type="pres">
      <dgm:prSet presAssocID="{E64D9EE2-236C-4EB6-9B6B-37B23C1151A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192F3FFF-0366-494C-AA0E-01AB55DF55CE}" type="pres">
      <dgm:prSet presAssocID="{681C2E98-5D68-4535-95B1-19E72359B539}" presName="node" presStyleLbl="node1" presStyleIdx="2" presStyleCnt="4" custScaleX="156238" custScaleY="1355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D895A9-9782-4D70-B238-5E59C207AE79}" type="pres">
      <dgm:prSet presAssocID="{681C2E98-5D68-4535-95B1-19E72359B539}" presName="dummy" presStyleCnt="0"/>
      <dgm:spPr/>
    </dgm:pt>
    <dgm:pt modelId="{87532586-07F1-46A6-806F-DA4288BAD6AC}" type="pres">
      <dgm:prSet presAssocID="{6B643A54-1696-436A-B6C5-E3ED96DBDF44}" presName="sibTrans" presStyleLbl="sibTrans2D1" presStyleIdx="2" presStyleCnt="4"/>
      <dgm:spPr/>
      <dgm:t>
        <a:bodyPr/>
        <a:lstStyle/>
        <a:p>
          <a:endParaRPr lang="ru-RU"/>
        </a:p>
      </dgm:t>
    </dgm:pt>
    <dgm:pt modelId="{14FCF727-9D45-411B-889D-7DE7EF05646C}" type="pres">
      <dgm:prSet presAssocID="{33FB57CE-5EAB-4CBD-9513-3629941CC49B}" presName="node" presStyleLbl="node1" presStyleIdx="3" presStyleCnt="4" custScaleX="144746" custScaleY="135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07C64A-1187-4280-B2ED-45A839BD2165}" type="pres">
      <dgm:prSet presAssocID="{33FB57CE-5EAB-4CBD-9513-3629941CC49B}" presName="dummy" presStyleCnt="0"/>
      <dgm:spPr/>
    </dgm:pt>
    <dgm:pt modelId="{E0BC8829-7ED2-4CAC-8D5E-82D195C670BF}" type="pres">
      <dgm:prSet presAssocID="{F4EF4CBE-32A2-42A8-8FC8-9D348A634D0F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EC4302CE-9826-4652-9B12-5BCFD3D68405}" type="presOf" srcId="{F4EF4CBE-32A2-42A8-8FC8-9D348A634D0F}" destId="{E0BC8829-7ED2-4CAC-8D5E-82D195C670BF}" srcOrd="0" destOrd="0" presId="urn:microsoft.com/office/officeart/2005/8/layout/radial6"/>
    <dgm:cxn modelId="{38BAF923-A289-46F8-9566-5516B248DF4B}" type="presOf" srcId="{6B643A54-1696-436A-B6C5-E3ED96DBDF44}" destId="{87532586-07F1-46A6-806F-DA4288BAD6AC}" srcOrd="0" destOrd="0" presId="urn:microsoft.com/office/officeart/2005/8/layout/radial6"/>
    <dgm:cxn modelId="{77467967-B4C7-48AD-A450-ED0AEBA994C4}" srcId="{F8FD63AE-63CE-44E4-B97D-1938B00313F4}" destId="{13D9CA72-F873-4330-813A-53963C432BB8}" srcOrd="1" destOrd="0" parTransId="{0B5AAE7A-86EE-4815-9935-57A7E58DDC7C}" sibTransId="{E64D9EE2-236C-4EB6-9B6B-37B23C1151AC}"/>
    <dgm:cxn modelId="{E30F0574-52A1-42B4-B575-A4AF7ACD65FB}" type="presOf" srcId="{CF0439AC-40D7-4C47-A71D-1678E1AEEC10}" destId="{C0570E0A-B3BC-4608-9343-9F5F1EC8BAB8}" srcOrd="0" destOrd="0" presId="urn:microsoft.com/office/officeart/2005/8/layout/radial6"/>
    <dgm:cxn modelId="{5EC3C620-2A52-4DE5-9BEF-CD61F86D3B7C}" srcId="{F8FD63AE-63CE-44E4-B97D-1938B00313F4}" destId="{681C2E98-5D68-4535-95B1-19E72359B539}" srcOrd="2" destOrd="0" parTransId="{EEF67735-38AD-4383-96DA-CEA52F174EC3}" sibTransId="{6B643A54-1696-436A-B6C5-E3ED96DBDF44}"/>
    <dgm:cxn modelId="{7398DDA2-75C1-4C13-A933-21991710D787}" type="presOf" srcId="{F8FD63AE-63CE-44E4-B97D-1938B00313F4}" destId="{60D231B3-7C2C-4515-901D-EC518A449726}" srcOrd="0" destOrd="0" presId="urn:microsoft.com/office/officeart/2005/8/layout/radial6"/>
    <dgm:cxn modelId="{9535BEC1-AE0C-410A-8F86-51818EB6BC53}" type="presOf" srcId="{13D9CA72-F873-4330-813A-53963C432BB8}" destId="{B5A68507-8F9D-42F7-980A-15B6CCCDD08E}" srcOrd="0" destOrd="0" presId="urn:microsoft.com/office/officeart/2005/8/layout/radial6"/>
    <dgm:cxn modelId="{D53BAE7D-06DD-4032-AD5B-3CBAF25AA140}" srcId="{F8FD63AE-63CE-44E4-B97D-1938B00313F4}" destId="{47E0F165-43ED-48B9-BD9B-D3FD519A2501}" srcOrd="0" destOrd="0" parTransId="{263209E8-6595-4B2E-97EA-3CC43662C1E4}" sibTransId="{CF0439AC-40D7-4C47-A71D-1678E1AEEC10}"/>
    <dgm:cxn modelId="{02269E68-28BC-4285-9023-6829AF590187}" type="presOf" srcId="{33FB57CE-5EAB-4CBD-9513-3629941CC49B}" destId="{14FCF727-9D45-411B-889D-7DE7EF05646C}" srcOrd="0" destOrd="0" presId="urn:microsoft.com/office/officeart/2005/8/layout/radial6"/>
    <dgm:cxn modelId="{E119F0AF-60A5-4AE2-B129-1B715C77E9B9}" type="presOf" srcId="{47E0F165-43ED-48B9-BD9B-D3FD519A2501}" destId="{3E11B604-C35F-414B-984A-34A4640A8381}" srcOrd="0" destOrd="0" presId="urn:microsoft.com/office/officeart/2005/8/layout/radial6"/>
    <dgm:cxn modelId="{B9F39F27-2149-47F1-BADF-A046E4D88151}" type="presOf" srcId="{681C2E98-5D68-4535-95B1-19E72359B539}" destId="{192F3FFF-0366-494C-AA0E-01AB55DF55CE}" srcOrd="0" destOrd="0" presId="urn:microsoft.com/office/officeart/2005/8/layout/radial6"/>
    <dgm:cxn modelId="{617D2F64-05BC-47F5-B4A4-8D1B4ABE0660}" srcId="{F8FD63AE-63CE-44E4-B97D-1938B00313F4}" destId="{33FB57CE-5EAB-4CBD-9513-3629941CC49B}" srcOrd="3" destOrd="0" parTransId="{4F3AAD0E-0FDD-4241-8F99-24C1D1D36EDD}" sibTransId="{F4EF4CBE-32A2-42A8-8FC8-9D348A634D0F}"/>
    <dgm:cxn modelId="{CB23C953-8A9D-4989-A0B1-DF899E9B3CF4}" type="presOf" srcId="{288D032E-19F9-4990-849B-07CCC7E25D43}" destId="{B8FA9398-0C98-4F2A-80DD-8D44DF69BCB4}" srcOrd="0" destOrd="0" presId="urn:microsoft.com/office/officeart/2005/8/layout/radial6"/>
    <dgm:cxn modelId="{9BCD27E7-5D57-4F96-A613-014A55AAEAA1}" srcId="{288D032E-19F9-4990-849B-07CCC7E25D43}" destId="{F8FD63AE-63CE-44E4-B97D-1938B00313F4}" srcOrd="0" destOrd="0" parTransId="{9895F9D1-0D47-408A-8015-1E3BC4F006E5}" sibTransId="{0704D29F-2EB3-4754-ACB9-04CE8A545CB1}"/>
    <dgm:cxn modelId="{FF7A585E-3B02-457C-AD9A-C4D2AD77D787}" srcId="{288D032E-19F9-4990-849B-07CCC7E25D43}" destId="{60811616-0E2A-4691-951D-53487924CDD4}" srcOrd="1" destOrd="0" parTransId="{56E70111-86FF-47E6-8794-AB07ECB84A3D}" sibTransId="{6A3EE8E3-BE61-4AD3-8D7E-0083FC4871A4}"/>
    <dgm:cxn modelId="{7E285D8F-982C-4FF0-AEB4-B969E6DF6A9C}" type="presOf" srcId="{E64D9EE2-236C-4EB6-9B6B-37B23C1151AC}" destId="{7BBCC283-E124-420E-8264-2A8E701EE845}" srcOrd="0" destOrd="0" presId="urn:microsoft.com/office/officeart/2005/8/layout/radial6"/>
    <dgm:cxn modelId="{432D1559-68E6-4AD6-9BDA-C43D0BE15217}" type="presParOf" srcId="{B8FA9398-0C98-4F2A-80DD-8D44DF69BCB4}" destId="{60D231B3-7C2C-4515-901D-EC518A449726}" srcOrd="0" destOrd="0" presId="urn:microsoft.com/office/officeart/2005/8/layout/radial6"/>
    <dgm:cxn modelId="{C34171B4-682E-4635-AE2C-B53140D6476B}" type="presParOf" srcId="{B8FA9398-0C98-4F2A-80DD-8D44DF69BCB4}" destId="{3E11B604-C35F-414B-984A-34A4640A8381}" srcOrd="1" destOrd="0" presId="urn:microsoft.com/office/officeart/2005/8/layout/radial6"/>
    <dgm:cxn modelId="{42D1DB57-0DF0-497B-A59E-4A97B3F48690}" type="presParOf" srcId="{B8FA9398-0C98-4F2A-80DD-8D44DF69BCB4}" destId="{D2AD07D5-00FF-4297-9131-A23F07E32788}" srcOrd="2" destOrd="0" presId="urn:microsoft.com/office/officeart/2005/8/layout/radial6"/>
    <dgm:cxn modelId="{F3B9A453-EAA5-44FA-93AF-78AB9A3F5DBF}" type="presParOf" srcId="{B8FA9398-0C98-4F2A-80DD-8D44DF69BCB4}" destId="{C0570E0A-B3BC-4608-9343-9F5F1EC8BAB8}" srcOrd="3" destOrd="0" presId="urn:microsoft.com/office/officeart/2005/8/layout/radial6"/>
    <dgm:cxn modelId="{0E17DDBD-F6EE-4285-A478-3C7C11646F3E}" type="presParOf" srcId="{B8FA9398-0C98-4F2A-80DD-8D44DF69BCB4}" destId="{B5A68507-8F9D-42F7-980A-15B6CCCDD08E}" srcOrd="4" destOrd="0" presId="urn:microsoft.com/office/officeart/2005/8/layout/radial6"/>
    <dgm:cxn modelId="{3E3D237C-9378-4EA7-9FA7-1CC28BF09A9A}" type="presParOf" srcId="{B8FA9398-0C98-4F2A-80DD-8D44DF69BCB4}" destId="{DE465B14-BD73-4682-B59D-7117B52AA452}" srcOrd="5" destOrd="0" presId="urn:microsoft.com/office/officeart/2005/8/layout/radial6"/>
    <dgm:cxn modelId="{B61AAB5E-EF6D-468D-830B-6AA98D846644}" type="presParOf" srcId="{B8FA9398-0C98-4F2A-80DD-8D44DF69BCB4}" destId="{7BBCC283-E124-420E-8264-2A8E701EE845}" srcOrd="6" destOrd="0" presId="urn:microsoft.com/office/officeart/2005/8/layout/radial6"/>
    <dgm:cxn modelId="{5E7F57D7-EED5-4FB9-A8C8-5C7CFFE464B2}" type="presParOf" srcId="{B8FA9398-0C98-4F2A-80DD-8D44DF69BCB4}" destId="{192F3FFF-0366-494C-AA0E-01AB55DF55CE}" srcOrd="7" destOrd="0" presId="urn:microsoft.com/office/officeart/2005/8/layout/radial6"/>
    <dgm:cxn modelId="{7D28E02C-806A-43E7-9C48-85B39FE1DC06}" type="presParOf" srcId="{B8FA9398-0C98-4F2A-80DD-8D44DF69BCB4}" destId="{44D895A9-9782-4D70-B238-5E59C207AE79}" srcOrd="8" destOrd="0" presId="urn:microsoft.com/office/officeart/2005/8/layout/radial6"/>
    <dgm:cxn modelId="{9B86E7F8-5916-4674-8E28-18249C2FEB36}" type="presParOf" srcId="{B8FA9398-0C98-4F2A-80DD-8D44DF69BCB4}" destId="{87532586-07F1-46A6-806F-DA4288BAD6AC}" srcOrd="9" destOrd="0" presId="urn:microsoft.com/office/officeart/2005/8/layout/radial6"/>
    <dgm:cxn modelId="{F7014EB9-AC5C-4964-B86E-06AD0B43AD08}" type="presParOf" srcId="{B8FA9398-0C98-4F2A-80DD-8D44DF69BCB4}" destId="{14FCF727-9D45-411B-889D-7DE7EF05646C}" srcOrd="10" destOrd="0" presId="urn:microsoft.com/office/officeart/2005/8/layout/radial6"/>
    <dgm:cxn modelId="{B11737E3-CE71-4974-8653-A54E61068985}" type="presParOf" srcId="{B8FA9398-0C98-4F2A-80DD-8D44DF69BCB4}" destId="{EB07C64A-1187-4280-B2ED-45A839BD2165}" srcOrd="11" destOrd="0" presId="urn:microsoft.com/office/officeart/2005/8/layout/radial6"/>
    <dgm:cxn modelId="{AD98F657-030B-4277-ADDA-625CF5F5A2B6}" type="presParOf" srcId="{B8FA9398-0C98-4F2A-80DD-8D44DF69BCB4}" destId="{E0BC8829-7ED2-4CAC-8D5E-82D195C670B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AF3F64-A2B6-4EB3-A63B-036C635A424D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88CD7F-04BB-4332-8665-173B7E74D96E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Задачи группового сбора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E7F500-A0C9-4269-8FC7-155FFE82098A}" type="parTrans" cxnId="{C5D63F70-5FFB-4812-AB98-9AABD20FC9BE}">
      <dgm:prSet/>
      <dgm:spPr/>
      <dgm:t>
        <a:bodyPr/>
        <a:lstStyle/>
        <a:p>
          <a:endParaRPr lang="ru-RU"/>
        </a:p>
      </dgm:t>
    </dgm:pt>
    <dgm:pt modelId="{E3806F34-4ECD-4F2C-A687-8217EE9DDF44}" type="sibTrans" cxnId="{C5D63F70-5FFB-4812-AB98-9AABD20FC9BE}">
      <dgm:prSet/>
      <dgm:spPr/>
      <dgm:t>
        <a:bodyPr/>
        <a:lstStyle/>
        <a:p>
          <a:endParaRPr lang="ru-RU"/>
        </a:p>
      </dgm:t>
    </dgm:pt>
    <dgm:pt modelId="{E45E2CB4-F158-42DF-8924-5BC595671AD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обмен информацией о прошедших или предстоящих событиях, выявление детских интересов;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3BD708C-47DC-47A2-A7D1-56F7DB9379CE}" type="parTrans" cxnId="{F7F00DB6-F0D8-43C1-A95F-6A6FB3F29BBC}">
      <dgm:prSet/>
      <dgm:spPr/>
      <dgm:t>
        <a:bodyPr/>
        <a:lstStyle/>
        <a:p>
          <a:endParaRPr lang="ru-RU"/>
        </a:p>
      </dgm:t>
    </dgm:pt>
    <dgm:pt modelId="{11DC643F-82AC-4E13-8868-128E1B03D11A}" type="sibTrans" cxnId="{F7F00DB6-F0D8-43C1-A95F-6A6FB3F29BBC}">
      <dgm:prSet/>
      <dgm:spPr/>
      <dgm:t>
        <a:bodyPr/>
        <a:lstStyle/>
        <a:p>
          <a:endParaRPr lang="ru-RU"/>
        </a:p>
      </dgm:t>
    </dgm:pt>
    <dgm:pt modelId="{F34728E5-CCF1-4BD4-978D-97C5700905E1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решение некоторых обучающих задач: расширение детских представлений, развитие речи, логического мышления;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B7C64D0-E7A0-43AF-90B7-70DC429E1760}" type="parTrans" cxnId="{9EC69C8A-47DE-43EB-AB22-9F8BF12DF4A9}">
      <dgm:prSet/>
      <dgm:spPr/>
      <dgm:t>
        <a:bodyPr/>
        <a:lstStyle/>
        <a:p>
          <a:endParaRPr lang="ru-RU"/>
        </a:p>
      </dgm:t>
    </dgm:pt>
    <dgm:pt modelId="{962410F1-D657-4925-B77F-104951909EB2}" type="sibTrans" cxnId="{9EC69C8A-47DE-43EB-AB22-9F8BF12DF4A9}">
      <dgm:prSet/>
      <dgm:spPr/>
      <dgm:t>
        <a:bodyPr/>
        <a:lstStyle/>
        <a:p>
          <a:endParaRPr lang="ru-RU"/>
        </a:p>
      </dgm:t>
    </dgm:pt>
    <dgm:pt modelId="{7D47B642-FA51-4957-8962-39A367F41BB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формирование доброжелательных отношений между детьми, создание атмосферы поддержки и сотрудничества между детьми и взрослым;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07263E3-543E-42FB-9195-29509716439F}" type="parTrans" cxnId="{EF5B9682-4685-4417-A161-A7B670DF7C57}">
      <dgm:prSet/>
      <dgm:spPr/>
      <dgm:t>
        <a:bodyPr/>
        <a:lstStyle/>
        <a:p>
          <a:endParaRPr lang="ru-RU"/>
        </a:p>
      </dgm:t>
    </dgm:pt>
    <dgm:pt modelId="{CBF36E41-4D29-41FB-95C7-3A1FCC52B98A}" type="sibTrans" cxnId="{EF5B9682-4685-4417-A161-A7B670DF7C57}">
      <dgm:prSet/>
      <dgm:spPr/>
      <dgm:t>
        <a:bodyPr/>
        <a:lstStyle/>
        <a:p>
          <a:endParaRPr lang="ru-RU"/>
        </a:p>
      </dgm:t>
    </dgm:pt>
    <dgm:pt modelId="{E25001EC-4B82-4DF0-B477-81ADA3DBC15F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формирование мотивации к предстоящей деятельности;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1E231FC-926C-4596-BDF3-977F6FFEDFC2}" type="parTrans" cxnId="{059E6919-DBB5-4684-B9E2-C98E5BD6B69C}">
      <dgm:prSet/>
      <dgm:spPr/>
      <dgm:t>
        <a:bodyPr/>
        <a:lstStyle/>
        <a:p>
          <a:endParaRPr lang="ru-RU"/>
        </a:p>
      </dgm:t>
    </dgm:pt>
    <dgm:pt modelId="{88C1573E-595B-40D5-877B-1DF177E087AC}" type="sibTrans" cxnId="{059E6919-DBB5-4684-B9E2-C98E5BD6B69C}">
      <dgm:prSet/>
      <dgm:spPr/>
      <dgm:t>
        <a:bodyPr/>
        <a:lstStyle/>
        <a:p>
          <a:endParaRPr lang="ru-RU"/>
        </a:p>
      </dgm:t>
    </dgm:pt>
    <dgm:pt modelId="{F53E501F-7CB7-414C-83AF-BD42E46552A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представление информации о материалах в центрах активности на текущий день и планирование деятельности в центрах.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7EA180B-1CBE-4C1B-836F-6EFC72924A06}" type="parTrans" cxnId="{FA11DD1B-2C3F-4B59-A770-50DAAF37A9D5}">
      <dgm:prSet/>
      <dgm:spPr/>
      <dgm:t>
        <a:bodyPr/>
        <a:lstStyle/>
        <a:p>
          <a:endParaRPr lang="ru-RU"/>
        </a:p>
      </dgm:t>
    </dgm:pt>
    <dgm:pt modelId="{01639A91-F75B-4F10-81A4-185064D0B8FC}" type="sibTrans" cxnId="{FA11DD1B-2C3F-4B59-A770-50DAAF37A9D5}">
      <dgm:prSet/>
      <dgm:spPr/>
      <dgm:t>
        <a:bodyPr/>
        <a:lstStyle/>
        <a:p>
          <a:endParaRPr lang="ru-RU"/>
        </a:p>
      </dgm:t>
    </dgm:pt>
    <dgm:pt modelId="{D495BD6B-318D-47A5-A449-47A284D4B02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Осуществление выбора деятельности на основе собственных интересов и потребностей;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E28C03CB-73CC-4479-81F1-EE7C4A47BB21}" type="parTrans" cxnId="{58EDA782-D25A-41F0-98D2-1170AF60B25D}">
      <dgm:prSet/>
      <dgm:spPr/>
      <dgm:t>
        <a:bodyPr/>
        <a:lstStyle/>
        <a:p>
          <a:endParaRPr lang="ru-RU"/>
        </a:p>
      </dgm:t>
    </dgm:pt>
    <dgm:pt modelId="{EF9AC18C-F6A9-45F6-A1A5-2005D7CC6959}" type="sibTrans" cxnId="{58EDA782-D25A-41F0-98D2-1170AF60B25D}">
      <dgm:prSet/>
      <dgm:spPr/>
      <dgm:t>
        <a:bodyPr/>
        <a:lstStyle/>
        <a:p>
          <a:endParaRPr lang="ru-RU"/>
        </a:p>
      </dgm:t>
    </dgm:pt>
    <dgm:pt modelId="{942F459C-F349-4FEA-99DD-DE13CF659FB6}" type="pres">
      <dgm:prSet presAssocID="{5CAF3F64-A2B6-4EB3-A63B-036C635A424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D1D12E0-2237-4342-B800-9447638B6BF4}" type="pres">
      <dgm:prSet presAssocID="{7488CD7F-04BB-4332-8665-173B7E74D96E}" presName="root" presStyleCnt="0"/>
      <dgm:spPr/>
    </dgm:pt>
    <dgm:pt modelId="{67085884-F74B-42FC-9AF7-C2CA01A9D30E}" type="pres">
      <dgm:prSet presAssocID="{7488CD7F-04BB-4332-8665-173B7E74D96E}" presName="rootComposite" presStyleCnt="0"/>
      <dgm:spPr/>
    </dgm:pt>
    <dgm:pt modelId="{DAB9A6AD-D88B-4486-823C-EC91223B1259}" type="pres">
      <dgm:prSet presAssocID="{7488CD7F-04BB-4332-8665-173B7E74D96E}" presName="rootText" presStyleLbl="node1" presStyleIdx="0" presStyleCnt="1" custScaleX="324344"/>
      <dgm:spPr/>
      <dgm:t>
        <a:bodyPr/>
        <a:lstStyle/>
        <a:p>
          <a:endParaRPr lang="ru-RU"/>
        </a:p>
      </dgm:t>
    </dgm:pt>
    <dgm:pt modelId="{40E1DC5A-1168-4044-AD3F-01808E6E2D1F}" type="pres">
      <dgm:prSet presAssocID="{7488CD7F-04BB-4332-8665-173B7E74D96E}" presName="rootConnector" presStyleLbl="node1" presStyleIdx="0" presStyleCnt="1"/>
      <dgm:spPr/>
      <dgm:t>
        <a:bodyPr/>
        <a:lstStyle/>
        <a:p>
          <a:endParaRPr lang="ru-RU"/>
        </a:p>
      </dgm:t>
    </dgm:pt>
    <dgm:pt modelId="{D6DC7312-26CC-460C-923D-A1532F3879E9}" type="pres">
      <dgm:prSet presAssocID="{7488CD7F-04BB-4332-8665-173B7E74D96E}" presName="childShape" presStyleCnt="0"/>
      <dgm:spPr/>
    </dgm:pt>
    <dgm:pt modelId="{348922FF-1945-469D-8F5B-E12CBB22C2B4}" type="pres">
      <dgm:prSet presAssocID="{03BD708C-47DC-47A2-A7D1-56F7DB9379CE}" presName="Name13" presStyleLbl="parChTrans1D2" presStyleIdx="0" presStyleCnt="6"/>
      <dgm:spPr/>
      <dgm:t>
        <a:bodyPr/>
        <a:lstStyle/>
        <a:p>
          <a:endParaRPr lang="ru-RU"/>
        </a:p>
      </dgm:t>
    </dgm:pt>
    <dgm:pt modelId="{6BCA8895-4942-4658-81E6-6C7A24A0B8B4}" type="pres">
      <dgm:prSet presAssocID="{E45E2CB4-F158-42DF-8924-5BC595671AD8}" presName="childText" presStyleLbl="bgAcc1" presStyleIdx="0" presStyleCnt="6" custScaleX="800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1E7B2-ED69-420F-AF8D-2269B60B2368}" type="pres">
      <dgm:prSet presAssocID="{107263E3-543E-42FB-9195-29509716439F}" presName="Name13" presStyleLbl="parChTrans1D2" presStyleIdx="1" presStyleCnt="6"/>
      <dgm:spPr/>
      <dgm:t>
        <a:bodyPr/>
        <a:lstStyle/>
        <a:p>
          <a:endParaRPr lang="ru-RU"/>
        </a:p>
      </dgm:t>
    </dgm:pt>
    <dgm:pt modelId="{1BB289D6-D070-4C4D-858D-E857A6F7C917}" type="pres">
      <dgm:prSet presAssocID="{7D47B642-FA51-4957-8962-39A367F41BB6}" presName="childText" presStyleLbl="bgAcc1" presStyleIdx="1" presStyleCnt="6" custScaleX="789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F4841-76A6-4E8B-BFCB-FA79602F5548}" type="pres">
      <dgm:prSet presAssocID="{EB7C64D0-E7A0-43AF-90B7-70DC429E1760}" presName="Name13" presStyleLbl="parChTrans1D2" presStyleIdx="2" presStyleCnt="6"/>
      <dgm:spPr/>
      <dgm:t>
        <a:bodyPr/>
        <a:lstStyle/>
        <a:p>
          <a:endParaRPr lang="ru-RU"/>
        </a:p>
      </dgm:t>
    </dgm:pt>
    <dgm:pt modelId="{582C1BAA-92E8-444D-936C-0D822A280827}" type="pres">
      <dgm:prSet presAssocID="{F34728E5-CCF1-4BD4-978D-97C5700905E1}" presName="childText" presStyleLbl="bgAcc1" presStyleIdx="2" presStyleCnt="6" custScaleX="794893" custLinFactNeighborX="-12184" custLinFactNeighborY="16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4E6CD6-0A99-4311-975D-3478B0FF1CFF}" type="pres">
      <dgm:prSet presAssocID="{B1E231FC-926C-4596-BDF3-977F6FFEDFC2}" presName="Name13" presStyleLbl="parChTrans1D2" presStyleIdx="3" presStyleCnt="6"/>
      <dgm:spPr/>
      <dgm:t>
        <a:bodyPr/>
        <a:lstStyle/>
        <a:p>
          <a:endParaRPr lang="ru-RU"/>
        </a:p>
      </dgm:t>
    </dgm:pt>
    <dgm:pt modelId="{7C481BF8-4CC8-415D-989A-4A2C0CA4AC14}" type="pres">
      <dgm:prSet presAssocID="{E25001EC-4B82-4DF0-B477-81ADA3DBC15F}" presName="childText" presStyleLbl="bgAcc1" presStyleIdx="3" presStyleCnt="6" custScaleX="800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0FBC8D-F50D-417B-82DA-AAE27DC9D19D}" type="pres">
      <dgm:prSet presAssocID="{E28C03CB-73CC-4479-81F1-EE7C4A47BB21}" presName="Name13" presStyleLbl="parChTrans1D2" presStyleIdx="4" presStyleCnt="6"/>
      <dgm:spPr/>
      <dgm:t>
        <a:bodyPr/>
        <a:lstStyle/>
        <a:p>
          <a:endParaRPr lang="ru-RU"/>
        </a:p>
      </dgm:t>
    </dgm:pt>
    <dgm:pt modelId="{033B00BE-DF5B-4103-BA6D-03B1884D9838}" type="pres">
      <dgm:prSet presAssocID="{D495BD6B-318D-47A5-A449-47A284D4B028}" presName="childText" presStyleLbl="bgAcc1" presStyleIdx="4" presStyleCnt="6" custScaleX="797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F5361-1909-4BF1-BF9F-D80AAEC62E7A}" type="pres">
      <dgm:prSet presAssocID="{E7EA180B-1CBE-4C1B-836F-6EFC72924A06}" presName="Name13" presStyleLbl="parChTrans1D2" presStyleIdx="5" presStyleCnt="6"/>
      <dgm:spPr/>
      <dgm:t>
        <a:bodyPr/>
        <a:lstStyle/>
        <a:p>
          <a:endParaRPr lang="ru-RU"/>
        </a:p>
      </dgm:t>
    </dgm:pt>
    <dgm:pt modelId="{FD011F2E-F011-4D80-92FA-291BE80C1B8A}" type="pres">
      <dgm:prSet presAssocID="{F53E501F-7CB7-414C-83AF-BD42E46552A8}" presName="childText" presStyleLbl="bgAcc1" presStyleIdx="5" presStyleCnt="6" custScaleX="797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C69C8A-47DE-43EB-AB22-9F8BF12DF4A9}" srcId="{7488CD7F-04BB-4332-8665-173B7E74D96E}" destId="{F34728E5-CCF1-4BD4-978D-97C5700905E1}" srcOrd="2" destOrd="0" parTransId="{EB7C64D0-E7A0-43AF-90B7-70DC429E1760}" sibTransId="{962410F1-D657-4925-B77F-104951909EB2}"/>
    <dgm:cxn modelId="{79EA5CE7-0BF2-44A7-B8BB-E094A9EAC0B3}" type="presOf" srcId="{7D47B642-FA51-4957-8962-39A367F41BB6}" destId="{1BB289D6-D070-4C4D-858D-E857A6F7C917}" srcOrd="0" destOrd="0" presId="urn:microsoft.com/office/officeart/2005/8/layout/hierarchy3"/>
    <dgm:cxn modelId="{2A7AC5CE-5947-4E44-B888-722DD8400E39}" type="presOf" srcId="{B1E231FC-926C-4596-BDF3-977F6FFEDFC2}" destId="{944E6CD6-0A99-4311-975D-3478B0FF1CFF}" srcOrd="0" destOrd="0" presId="urn:microsoft.com/office/officeart/2005/8/layout/hierarchy3"/>
    <dgm:cxn modelId="{728F326F-7A3B-4497-B735-18F5B245C4BF}" type="presOf" srcId="{D495BD6B-318D-47A5-A449-47A284D4B028}" destId="{033B00BE-DF5B-4103-BA6D-03B1884D9838}" srcOrd="0" destOrd="0" presId="urn:microsoft.com/office/officeart/2005/8/layout/hierarchy3"/>
    <dgm:cxn modelId="{D2F6E443-718A-4A7A-B14A-22BD6FB726B8}" type="presOf" srcId="{E7EA180B-1CBE-4C1B-836F-6EFC72924A06}" destId="{4BAF5361-1909-4BF1-BF9F-D80AAEC62E7A}" srcOrd="0" destOrd="0" presId="urn:microsoft.com/office/officeart/2005/8/layout/hierarchy3"/>
    <dgm:cxn modelId="{58EDA782-D25A-41F0-98D2-1170AF60B25D}" srcId="{7488CD7F-04BB-4332-8665-173B7E74D96E}" destId="{D495BD6B-318D-47A5-A449-47A284D4B028}" srcOrd="4" destOrd="0" parTransId="{E28C03CB-73CC-4479-81F1-EE7C4A47BB21}" sibTransId="{EF9AC18C-F6A9-45F6-A1A5-2005D7CC6959}"/>
    <dgm:cxn modelId="{AA6AB989-EA5B-441E-8680-1770EAB1DBFF}" type="presOf" srcId="{E45E2CB4-F158-42DF-8924-5BC595671AD8}" destId="{6BCA8895-4942-4658-81E6-6C7A24A0B8B4}" srcOrd="0" destOrd="0" presId="urn:microsoft.com/office/officeart/2005/8/layout/hierarchy3"/>
    <dgm:cxn modelId="{F7F00DB6-F0D8-43C1-A95F-6A6FB3F29BBC}" srcId="{7488CD7F-04BB-4332-8665-173B7E74D96E}" destId="{E45E2CB4-F158-42DF-8924-5BC595671AD8}" srcOrd="0" destOrd="0" parTransId="{03BD708C-47DC-47A2-A7D1-56F7DB9379CE}" sibTransId="{11DC643F-82AC-4E13-8868-128E1B03D11A}"/>
    <dgm:cxn modelId="{ABD8A7AB-C08C-4461-8219-B3DCD6413A1A}" type="presOf" srcId="{5CAF3F64-A2B6-4EB3-A63B-036C635A424D}" destId="{942F459C-F349-4FEA-99DD-DE13CF659FB6}" srcOrd="0" destOrd="0" presId="urn:microsoft.com/office/officeart/2005/8/layout/hierarchy3"/>
    <dgm:cxn modelId="{6526E516-5917-46C4-9E6C-AE5CE16CF33F}" type="presOf" srcId="{EB7C64D0-E7A0-43AF-90B7-70DC429E1760}" destId="{1CBF4841-76A6-4E8B-BFCB-FA79602F5548}" srcOrd="0" destOrd="0" presId="urn:microsoft.com/office/officeart/2005/8/layout/hierarchy3"/>
    <dgm:cxn modelId="{059E6919-DBB5-4684-B9E2-C98E5BD6B69C}" srcId="{7488CD7F-04BB-4332-8665-173B7E74D96E}" destId="{E25001EC-4B82-4DF0-B477-81ADA3DBC15F}" srcOrd="3" destOrd="0" parTransId="{B1E231FC-926C-4596-BDF3-977F6FFEDFC2}" sibTransId="{88C1573E-595B-40D5-877B-1DF177E087AC}"/>
    <dgm:cxn modelId="{64256E14-E48F-4732-98F0-0DC39724AF88}" type="presOf" srcId="{7488CD7F-04BB-4332-8665-173B7E74D96E}" destId="{DAB9A6AD-D88B-4486-823C-EC91223B1259}" srcOrd="0" destOrd="0" presId="urn:microsoft.com/office/officeart/2005/8/layout/hierarchy3"/>
    <dgm:cxn modelId="{FA11DD1B-2C3F-4B59-A770-50DAAF37A9D5}" srcId="{7488CD7F-04BB-4332-8665-173B7E74D96E}" destId="{F53E501F-7CB7-414C-83AF-BD42E46552A8}" srcOrd="5" destOrd="0" parTransId="{E7EA180B-1CBE-4C1B-836F-6EFC72924A06}" sibTransId="{01639A91-F75B-4F10-81A4-185064D0B8FC}"/>
    <dgm:cxn modelId="{7C0A03A9-BB2D-48AA-9AD0-3AD9F384B503}" type="presOf" srcId="{F34728E5-CCF1-4BD4-978D-97C5700905E1}" destId="{582C1BAA-92E8-444D-936C-0D822A280827}" srcOrd="0" destOrd="0" presId="urn:microsoft.com/office/officeart/2005/8/layout/hierarchy3"/>
    <dgm:cxn modelId="{DE782587-23D0-4B43-BB75-1F958F428A27}" type="presOf" srcId="{E25001EC-4B82-4DF0-B477-81ADA3DBC15F}" destId="{7C481BF8-4CC8-415D-989A-4A2C0CA4AC14}" srcOrd="0" destOrd="0" presId="urn:microsoft.com/office/officeart/2005/8/layout/hierarchy3"/>
    <dgm:cxn modelId="{2C62C4E8-D250-4B7E-A7C3-4650C53295D8}" type="presOf" srcId="{E28C03CB-73CC-4479-81F1-EE7C4A47BB21}" destId="{330FBC8D-F50D-417B-82DA-AAE27DC9D19D}" srcOrd="0" destOrd="0" presId="urn:microsoft.com/office/officeart/2005/8/layout/hierarchy3"/>
    <dgm:cxn modelId="{B34A8A6F-8F89-4711-8A30-9F4C52464747}" type="presOf" srcId="{7488CD7F-04BB-4332-8665-173B7E74D96E}" destId="{40E1DC5A-1168-4044-AD3F-01808E6E2D1F}" srcOrd="1" destOrd="0" presId="urn:microsoft.com/office/officeart/2005/8/layout/hierarchy3"/>
    <dgm:cxn modelId="{74E5D7E3-2E9E-4084-95E4-014D24E00D9B}" type="presOf" srcId="{03BD708C-47DC-47A2-A7D1-56F7DB9379CE}" destId="{348922FF-1945-469D-8F5B-E12CBB22C2B4}" srcOrd="0" destOrd="0" presId="urn:microsoft.com/office/officeart/2005/8/layout/hierarchy3"/>
    <dgm:cxn modelId="{088AB97C-32E1-4DB1-AB75-EF6104BA524E}" type="presOf" srcId="{F53E501F-7CB7-414C-83AF-BD42E46552A8}" destId="{FD011F2E-F011-4D80-92FA-291BE80C1B8A}" srcOrd="0" destOrd="0" presId="urn:microsoft.com/office/officeart/2005/8/layout/hierarchy3"/>
    <dgm:cxn modelId="{C5D63F70-5FFB-4812-AB98-9AABD20FC9BE}" srcId="{5CAF3F64-A2B6-4EB3-A63B-036C635A424D}" destId="{7488CD7F-04BB-4332-8665-173B7E74D96E}" srcOrd="0" destOrd="0" parTransId="{97E7F500-A0C9-4269-8FC7-155FFE82098A}" sibTransId="{E3806F34-4ECD-4F2C-A687-8217EE9DDF44}"/>
    <dgm:cxn modelId="{F74BC355-9154-4FA5-91C8-FDFB2CF82B07}" type="presOf" srcId="{107263E3-543E-42FB-9195-29509716439F}" destId="{79A1E7B2-ED69-420F-AF8D-2269B60B2368}" srcOrd="0" destOrd="0" presId="urn:microsoft.com/office/officeart/2005/8/layout/hierarchy3"/>
    <dgm:cxn modelId="{EF5B9682-4685-4417-A161-A7B670DF7C57}" srcId="{7488CD7F-04BB-4332-8665-173B7E74D96E}" destId="{7D47B642-FA51-4957-8962-39A367F41BB6}" srcOrd="1" destOrd="0" parTransId="{107263E3-543E-42FB-9195-29509716439F}" sibTransId="{CBF36E41-4D29-41FB-95C7-3A1FCC52B98A}"/>
    <dgm:cxn modelId="{02B84123-F9ED-48F0-BCDD-81F0FE99DEF9}" type="presParOf" srcId="{942F459C-F349-4FEA-99DD-DE13CF659FB6}" destId="{BD1D12E0-2237-4342-B800-9447638B6BF4}" srcOrd="0" destOrd="0" presId="urn:microsoft.com/office/officeart/2005/8/layout/hierarchy3"/>
    <dgm:cxn modelId="{A4CC790A-9C98-4520-804F-D6AE4DBF9C59}" type="presParOf" srcId="{BD1D12E0-2237-4342-B800-9447638B6BF4}" destId="{67085884-F74B-42FC-9AF7-C2CA01A9D30E}" srcOrd="0" destOrd="0" presId="urn:microsoft.com/office/officeart/2005/8/layout/hierarchy3"/>
    <dgm:cxn modelId="{B494DBA2-207C-440C-BBBC-19DFFDC75CC5}" type="presParOf" srcId="{67085884-F74B-42FC-9AF7-C2CA01A9D30E}" destId="{DAB9A6AD-D88B-4486-823C-EC91223B1259}" srcOrd="0" destOrd="0" presId="urn:microsoft.com/office/officeart/2005/8/layout/hierarchy3"/>
    <dgm:cxn modelId="{9ECB7A06-9343-452C-876E-D877F838632A}" type="presParOf" srcId="{67085884-F74B-42FC-9AF7-C2CA01A9D30E}" destId="{40E1DC5A-1168-4044-AD3F-01808E6E2D1F}" srcOrd="1" destOrd="0" presId="urn:microsoft.com/office/officeart/2005/8/layout/hierarchy3"/>
    <dgm:cxn modelId="{84860BF8-4F0C-4F72-86D9-8575AA00FA69}" type="presParOf" srcId="{BD1D12E0-2237-4342-B800-9447638B6BF4}" destId="{D6DC7312-26CC-460C-923D-A1532F3879E9}" srcOrd="1" destOrd="0" presId="urn:microsoft.com/office/officeart/2005/8/layout/hierarchy3"/>
    <dgm:cxn modelId="{6CD7ACA6-1262-428B-B0E1-76F47E3AEF83}" type="presParOf" srcId="{D6DC7312-26CC-460C-923D-A1532F3879E9}" destId="{348922FF-1945-469D-8F5B-E12CBB22C2B4}" srcOrd="0" destOrd="0" presId="urn:microsoft.com/office/officeart/2005/8/layout/hierarchy3"/>
    <dgm:cxn modelId="{97414948-5187-4AD5-A85C-75B1AE032337}" type="presParOf" srcId="{D6DC7312-26CC-460C-923D-A1532F3879E9}" destId="{6BCA8895-4942-4658-81E6-6C7A24A0B8B4}" srcOrd="1" destOrd="0" presId="urn:microsoft.com/office/officeart/2005/8/layout/hierarchy3"/>
    <dgm:cxn modelId="{D0FB9142-5DB4-4219-BE8C-3F9504997C82}" type="presParOf" srcId="{D6DC7312-26CC-460C-923D-A1532F3879E9}" destId="{79A1E7B2-ED69-420F-AF8D-2269B60B2368}" srcOrd="2" destOrd="0" presId="urn:microsoft.com/office/officeart/2005/8/layout/hierarchy3"/>
    <dgm:cxn modelId="{DC0C56AC-5D6C-4654-AFFB-BB3E2A330563}" type="presParOf" srcId="{D6DC7312-26CC-460C-923D-A1532F3879E9}" destId="{1BB289D6-D070-4C4D-858D-E857A6F7C917}" srcOrd="3" destOrd="0" presId="urn:microsoft.com/office/officeart/2005/8/layout/hierarchy3"/>
    <dgm:cxn modelId="{029CD12D-C9A4-4143-959D-2D05500F4077}" type="presParOf" srcId="{D6DC7312-26CC-460C-923D-A1532F3879E9}" destId="{1CBF4841-76A6-4E8B-BFCB-FA79602F5548}" srcOrd="4" destOrd="0" presId="urn:microsoft.com/office/officeart/2005/8/layout/hierarchy3"/>
    <dgm:cxn modelId="{1D417508-7A48-4E9E-899E-0D3743CE8B65}" type="presParOf" srcId="{D6DC7312-26CC-460C-923D-A1532F3879E9}" destId="{582C1BAA-92E8-444D-936C-0D822A280827}" srcOrd="5" destOrd="0" presId="urn:microsoft.com/office/officeart/2005/8/layout/hierarchy3"/>
    <dgm:cxn modelId="{BD763C4D-4985-439A-ABE9-2951F859A375}" type="presParOf" srcId="{D6DC7312-26CC-460C-923D-A1532F3879E9}" destId="{944E6CD6-0A99-4311-975D-3478B0FF1CFF}" srcOrd="6" destOrd="0" presId="urn:microsoft.com/office/officeart/2005/8/layout/hierarchy3"/>
    <dgm:cxn modelId="{3EE80FA2-F805-4C45-B5AB-4B461CBBDC7C}" type="presParOf" srcId="{D6DC7312-26CC-460C-923D-A1532F3879E9}" destId="{7C481BF8-4CC8-415D-989A-4A2C0CA4AC14}" srcOrd="7" destOrd="0" presId="urn:microsoft.com/office/officeart/2005/8/layout/hierarchy3"/>
    <dgm:cxn modelId="{17CD3C0D-4E10-43C6-A667-B70B3BED7410}" type="presParOf" srcId="{D6DC7312-26CC-460C-923D-A1532F3879E9}" destId="{330FBC8D-F50D-417B-82DA-AAE27DC9D19D}" srcOrd="8" destOrd="0" presId="urn:microsoft.com/office/officeart/2005/8/layout/hierarchy3"/>
    <dgm:cxn modelId="{1CF4C75F-FD5E-427B-BB2C-70CBAEC6A0DB}" type="presParOf" srcId="{D6DC7312-26CC-460C-923D-A1532F3879E9}" destId="{033B00BE-DF5B-4103-BA6D-03B1884D9838}" srcOrd="9" destOrd="0" presId="urn:microsoft.com/office/officeart/2005/8/layout/hierarchy3"/>
    <dgm:cxn modelId="{02C51848-F357-402A-88CE-C3A7602303CE}" type="presParOf" srcId="{D6DC7312-26CC-460C-923D-A1532F3879E9}" destId="{4BAF5361-1909-4BF1-BF9F-D80AAEC62E7A}" srcOrd="10" destOrd="0" presId="urn:microsoft.com/office/officeart/2005/8/layout/hierarchy3"/>
    <dgm:cxn modelId="{7FC9B240-691A-41B7-BBC0-90ADC32CEEB3}" type="presParOf" srcId="{D6DC7312-26CC-460C-923D-A1532F3879E9}" destId="{FD011F2E-F011-4D80-92FA-291BE80C1B8A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1B2FBF-F740-4036-8154-6B488A99627B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91A8999E-AE64-4F0A-BA20-92F88F2B9FF8}">
      <dgm:prSet phldrT="[Текст]" phldr="1"/>
      <dgm:spPr/>
      <dgm:t>
        <a:bodyPr/>
        <a:lstStyle/>
        <a:p>
          <a:endParaRPr lang="ru-RU"/>
        </a:p>
      </dgm:t>
    </dgm:pt>
    <dgm:pt modelId="{8D216D52-71F6-4149-B19E-88BBC47F2CEB}" type="parTrans" cxnId="{57A871D1-53AE-4256-8422-78477D9C63CD}">
      <dgm:prSet/>
      <dgm:spPr/>
      <dgm:t>
        <a:bodyPr/>
        <a:lstStyle/>
        <a:p>
          <a:endParaRPr lang="ru-RU"/>
        </a:p>
      </dgm:t>
    </dgm:pt>
    <dgm:pt modelId="{E0F1320E-40B7-48E4-B03D-49508013CF2F}" type="sibTrans" cxnId="{57A871D1-53AE-4256-8422-78477D9C63CD}">
      <dgm:prSet/>
      <dgm:spPr/>
      <dgm:t>
        <a:bodyPr/>
        <a:lstStyle/>
        <a:p>
          <a:endParaRPr lang="ru-RU"/>
        </a:p>
      </dgm:t>
    </dgm:pt>
    <dgm:pt modelId="{783370CB-7667-4EEF-958A-30FB2C8E6C95}">
      <dgm:prSet phldrT="[Текст]" phldr="1"/>
      <dgm:spPr/>
      <dgm:t>
        <a:bodyPr/>
        <a:lstStyle/>
        <a:p>
          <a:endParaRPr lang="ru-RU"/>
        </a:p>
      </dgm:t>
    </dgm:pt>
    <dgm:pt modelId="{A6FB999E-883E-452D-9A20-AED64E797007}" type="parTrans" cxnId="{F6B8E367-A5DD-42E3-B2E9-70A24DA50A14}">
      <dgm:prSet/>
      <dgm:spPr/>
      <dgm:t>
        <a:bodyPr/>
        <a:lstStyle/>
        <a:p>
          <a:endParaRPr lang="ru-RU"/>
        </a:p>
      </dgm:t>
    </dgm:pt>
    <dgm:pt modelId="{3FCFE723-B69A-4B05-8201-BCA178C4011C}" type="sibTrans" cxnId="{F6B8E367-A5DD-42E3-B2E9-70A24DA50A14}">
      <dgm:prSet/>
      <dgm:spPr/>
      <dgm:t>
        <a:bodyPr/>
        <a:lstStyle/>
        <a:p>
          <a:endParaRPr lang="ru-RU"/>
        </a:p>
      </dgm:t>
    </dgm:pt>
    <dgm:pt modelId="{C39E96C3-5736-45EB-9D36-3B67223C4D2D}">
      <dgm:prSet phldrT="[Текст]" phldr="1"/>
      <dgm:spPr/>
      <dgm:t>
        <a:bodyPr/>
        <a:lstStyle/>
        <a:p>
          <a:endParaRPr lang="ru-RU"/>
        </a:p>
      </dgm:t>
    </dgm:pt>
    <dgm:pt modelId="{E62CC9AC-E7DD-4CE9-8061-23BEB71CF3D7}" type="parTrans" cxnId="{0FF2B6C3-4301-43FC-8351-873C5929C0C4}">
      <dgm:prSet/>
      <dgm:spPr/>
      <dgm:t>
        <a:bodyPr/>
        <a:lstStyle/>
        <a:p>
          <a:endParaRPr lang="ru-RU"/>
        </a:p>
      </dgm:t>
    </dgm:pt>
    <dgm:pt modelId="{E4131923-FDBA-406D-9AF1-23EFBAE7AC7E}" type="sibTrans" cxnId="{0FF2B6C3-4301-43FC-8351-873C5929C0C4}">
      <dgm:prSet/>
      <dgm:spPr/>
      <dgm:t>
        <a:bodyPr/>
        <a:lstStyle/>
        <a:p>
          <a:endParaRPr lang="ru-RU"/>
        </a:p>
      </dgm:t>
    </dgm:pt>
    <dgm:pt modelId="{9D6AA0E5-AA36-4F17-979C-58C2A2D28004}">
      <dgm:prSet phldrT="[Текст]" phldr="1"/>
      <dgm:spPr/>
      <dgm:t>
        <a:bodyPr/>
        <a:lstStyle/>
        <a:p>
          <a:endParaRPr lang="ru-RU"/>
        </a:p>
      </dgm:t>
    </dgm:pt>
    <dgm:pt modelId="{AAFB85CB-935A-424C-9ED2-AE1C5B0AE237}" type="parTrans" cxnId="{3B9C017E-82AD-4C3D-859A-1B9CEB5B7321}">
      <dgm:prSet/>
      <dgm:spPr/>
      <dgm:t>
        <a:bodyPr/>
        <a:lstStyle/>
        <a:p>
          <a:endParaRPr lang="ru-RU"/>
        </a:p>
      </dgm:t>
    </dgm:pt>
    <dgm:pt modelId="{38C731A9-B029-4DDB-B28D-1CE7CDCC7292}" type="sibTrans" cxnId="{3B9C017E-82AD-4C3D-859A-1B9CEB5B7321}">
      <dgm:prSet/>
      <dgm:spPr/>
      <dgm:t>
        <a:bodyPr/>
        <a:lstStyle/>
        <a:p>
          <a:endParaRPr lang="ru-RU"/>
        </a:p>
      </dgm:t>
    </dgm:pt>
    <dgm:pt modelId="{E1E81D17-A884-4FFA-B5BC-C73E815354E0}">
      <dgm:prSet phldrT="[Текст]" phldr="1"/>
      <dgm:spPr/>
      <dgm:t>
        <a:bodyPr/>
        <a:lstStyle/>
        <a:p>
          <a:endParaRPr lang="ru-RU"/>
        </a:p>
      </dgm:t>
    </dgm:pt>
    <dgm:pt modelId="{141BAEB9-679C-471A-9D7B-10504D967949}" type="parTrans" cxnId="{53F77796-1680-4A4C-9D2F-2ACFA77595D3}">
      <dgm:prSet/>
      <dgm:spPr/>
      <dgm:t>
        <a:bodyPr/>
        <a:lstStyle/>
        <a:p>
          <a:endParaRPr lang="ru-RU"/>
        </a:p>
      </dgm:t>
    </dgm:pt>
    <dgm:pt modelId="{12AA179E-A3D7-49BA-8C22-FA822C3B6B15}" type="sibTrans" cxnId="{53F77796-1680-4A4C-9D2F-2ACFA77595D3}">
      <dgm:prSet/>
      <dgm:spPr/>
      <dgm:t>
        <a:bodyPr/>
        <a:lstStyle/>
        <a:p>
          <a:endParaRPr lang="ru-RU"/>
        </a:p>
      </dgm:t>
    </dgm:pt>
    <dgm:pt modelId="{09339FDD-0309-4828-96EE-118BC5515480}">
      <dgm:prSet phldrT="[Текст]" phldr="1"/>
      <dgm:spPr/>
      <dgm:t>
        <a:bodyPr/>
        <a:lstStyle/>
        <a:p>
          <a:endParaRPr lang="ru-RU"/>
        </a:p>
      </dgm:t>
    </dgm:pt>
    <dgm:pt modelId="{FD1575EE-4434-4993-BB4D-E4ADC15C02D1}" type="parTrans" cxnId="{AD0D494D-E6A8-4146-BF5F-308661484AB9}">
      <dgm:prSet/>
      <dgm:spPr/>
      <dgm:t>
        <a:bodyPr/>
        <a:lstStyle/>
        <a:p>
          <a:endParaRPr lang="ru-RU"/>
        </a:p>
      </dgm:t>
    </dgm:pt>
    <dgm:pt modelId="{AB4B054A-7E85-4412-AEB6-0D77AF0B3301}" type="sibTrans" cxnId="{AD0D494D-E6A8-4146-BF5F-308661484AB9}">
      <dgm:prSet/>
      <dgm:spPr/>
      <dgm:t>
        <a:bodyPr/>
        <a:lstStyle/>
        <a:p>
          <a:endParaRPr lang="ru-RU"/>
        </a:p>
      </dgm:t>
    </dgm:pt>
    <dgm:pt modelId="{046B3A88-E2A3-4DF7-A219-FB945DB6A733}">
      <dgm:prSet phldrT="[Текст]" phldr="1"/>
      <dgm:spPr/>
      <dgm:t>
        <a:bodyPr/>
        <a:lstStyle/>
        <a:p>
          <a:endParaRPr lang="ru-RU"/>
        </a:p>
      </dgm:t>
    </dgm:pt>
    <dgm:pt modelId="{7FCFABF0-8443-4330-B403-3A2A02C0FF7F}" type="parTrans" cxnId="{E0F8FD00-8ED5-4405-9BEF-E70BC8C6D403}">
      <dgm:prSet/>
      <dgm:spPr/>
      <dgm:t>
        <a:bodyPr/>
        <a:lstStyle/>
        <a:p>
          <a:endParaRPr lang="ru-RU"/>
        </a:p>
      </dgm:t>
    </dgm:pt>
    <dgm:pt modelId="{4A229FB8-EDBB-4566-9103-10BE26F38F4C}" type="sibTrans" cxnId="{E0F8FD00-8ED5-4405-9BEF-E70BC8C6D403}">
      <dgm:prSet/>
      <dgm:spPr/>
      <dgm:t>
        <a:bodyPr/>
        <a:lstStyle/>
        <a:p>
          <a:endParaRPr lang="ru-RU"/>
        </a:p>
      </dgm:t>
    </dgm:pt>
    <dgm:pt modelId="{A7006169-FBE3-4085-B5A5-41CEDD6F6F7C}">
      <dgm:prSet phldrT="[Текст]" phldr="1"/>
      <dgm:spPr/>
      <dgm:t>
        <a:bodyPr/>
        <a:lstStyle/>
        <a:p>
          <a:endParaRPr lang="ru-RU"/>
        </a:p>
      </dgm:t>
    </dgm:pt>
    <dgm:pt modelId="{AB00FC15-16B4-4762-A121-9B6290B4AD99}" type="parTrans" cxnId="{F12DB352-A59A-4B74-90AD-0952ED32803A}">
      <dgm:prSet/>
      <dgm:spPr/>
      <dgm:t>
        <a:bodyPr/>
        <a:lstStyle/>
        <a:p>
          <a:endParaRPr lang="ru-RU"/>
        </a:p>
      </dgm:t>
    </dgm:pt>
    <dgm:pt modelId="{C0D9DAD6-2109-427B-A29E-19FDAAFCE537}" type="sibTrans" cxnId="{F12DB352-A59A-4B74-90AD-0952ED32803A}">
      <dgm:prSet/>
      <dgm:spPr/>
      <dgm:t>
        <a:bodyPr/>
        <a:lstStyle/>
        <a:p>
          <a:endParaRPr lang="ru-RU"/>
        </a:p>
      </dgm:t>
    </dgm:pt>
    <dgm:pt modelId="{A02B6AD3-396E-4906-96BC-2F13C3C2A679}">
      <dgm:prSet phldrT="[Текст]" phldr="1"/>
      <dgm:spPr/>
      <dgm:t>
        <a:bodyPr/>
        <a:lstStyle/>
        <a:p>
          <a:endParaRPr lang="ru-RU"/>
        </a:p>
      </dgm:t>
    </dgm:pt>
    <dgm:pt modelId="{345174DC-88FB-45BA-A7F8-6039432C2B34}" type="parTrans" cxnId="{134902AC-557C-47E0-8F28-3A51C2780AE9}">
      <dgm:prSet/>
      <dgm:spPr/>
      <dgm:t>
        <a:bodyPr/>
        <a:lstStyle/>
        <a:p>
          <a:endParaRPr lang="ru-RU"/>
        </a:p>
      </dgm:t>
    </dgm:pt>
    <dgm:pt modelId="{651D949B-DB83-4725-903A-539B00259A25}" type="sibTrans" cxnId="{134902AC-557C-47E0-8F28-3A51C2780AE9}">
      <dgm:prSet/>
      <dgm:spPr/>
      <dgm:t>
        <a:bodyPr/>
        <a:lstStyle/>
        <a:p>
          <a:endParaRPr lang="ru-RU"/>
        </a:p>
      </dgm:t>
    </dgm:pt>
    <dgm:pt modelId="{C220D198-106E-4FFB-B958-68FC8B694D2E}" type="pres">
      <dgm:prSet presAssocID="{141B2FBF-F740-4036-8154-6B488A99627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4D2929-140F-41C8-8F54-87BF4D5388C8}" type="pres">
      <dgm:prSet presAssocID="{141B2FBF-F740-4036-8154-6B488A99627B}" presName="cycle" presStyleCnt="0"/>
      <dgm:spPr/>
    </dgm:pt>
    <dgm:pt modelId="{EF054A40-3FD1-4A98-A659-CCA4967A0D6F}" type="pres">
      <dgm:prSet presAssocID="{141B2FBF-F740-4036-8154-6B488A99627B}" presName="centerShape" presStyleCnt="0"/>
      <dgm:spPr/>
    </dgm:pt>
    <dgm:pt modelId="{E15D1AD1-6F60-4C26-A082-B292554270F1}" type="pres">
      <dgm:prSet presAssocID="{141B2FBF-F740-4036-8154-6B488A99627B}" presName="connSite" presStyleLbl="node1" presStyleIdx="0" presStyleCnt="4"/>
      <dgm:spPr/>
    </dgm:pt>
    <dgm:pt modelId="{DECBD916-5BBA-4DA1-B6FD-2B6C7B986E54}" type="pres">
      <dgm:prSet presAssocID="{141B2FBF-F740-4036-8154-6B488A99627B}" presName="visible" presStyleLbl="node1" presStyleIdx="0" presStyleCnt="4"/>
      <dgm:spPr/>
    </dgm:pt>
    <dgm:pt modelId="{51DF0484-16E8-4EF0-BD79-6EBC429B53D4}" type="pres">
      <dgm:prSet presAssocID="{8D216D52-71F6-4149-B19E-88BBC47F2CEB}" presName="Name25" presStyleLbl="parChTrans1D1" presStyleIdx="0" presStyleCnt="3"/>
      <dgm:spPr/>
      <dgm:t>
        <a:bodyPr/>
        <a:lstStyle/>
        <a:p>
          <a:endParaRPr lang="ru-RU"/>
        </a:p>
      </dgm:t>
    </dgm:pt>
    <dgm:pt modelId="{F5CBFA87-7787-405C-B006-3C25EAF1B88A}" type="pres">
      <dgm:prSet presAssocID="{91A8999E-AE64-4F0A-BA20-92F88F2B9FF8}" presName="node" presStyleCnt="0"/>
      <dgm:spPr/>
    </dgm:pt>
    <dgm:pt modelId="{B5F9B549-4A54-4070-9926-0D4C5F52536A}" type="pres">
      <dgm:prSet presAssocID="{91A8999E-AE64-4F0A-BA20-92F88F2B9FF8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5D3C3-155F-4235-9242-D2BD92012C66}" type="pres">
      <dgm:prSet presAssocID="{91A8999E-AE64-4F0A-BA20-92F88F2B9FF8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F45A75-B16C-41E3-9B23-841F0019325F}" type="pres">
      <dgm:prSet presAssocID="{AAFB85CB-935A-424C-9ED2-AE1C5B0AE237}" presName="Name25" presStyleLbl="parChTrans1D1" presStyleIdx="1" presStyleCnt="3"/>
      <dgm:spPr/>
      <dgm:t>
        <a:bodyPr/>
        <a:lstStyle/>
        <a:p>
          <a:endParaRPr lang="ru-RU"/>
        </a:p>
      </dgm:t>
    </dgm:pt>
    <dgm:pt modelId="{219D8442-D222-4D1A-A82C-CD83C8BB3491}" type="pres">
      <dgm:prSet presAssocID="{9D6AA0E5-AA36-4F17-979C-58C2A2D28004}" presName="node" presStyleCnt="0"/>
      <dgm:spPr/>
    </dgm:pt>
    <dgm:pt modelId="{D103C806-F226-4BF7-975B-BB9414794EC0}" type="pres">
      <dgm:prSet presAssocID="{9D6AA0E5-AA36-4F17-979C-58C2A2D28004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7FC197-535F-47FC-8723-5DA1A08118D3}" type="pres">
      <dgm:prSet presAssocID="{9D6AA0E5-AA36-4F17-979C-58C2A2D28004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80EDE-8F5A-4827-91F7-D61FD017D480}" type="pres">
      <dgm:prSet presAssocID="{7FCFABF0-8443-4330-B403-3A2A02C0FF7F}" presName="Name25" presStyleLbl="parChTrans1D1" presStyleIdx="2" presStyleCnt="3"/>
      <dgm:spPr/>
      <dgm:t>
        <a:bodyPr/>
        <a:lstStyle/>
        <a:p>
          <a:endParaRPr lang="ru-RU"/>
        </a:p>
      </dgm:t>
    </dgm:pt>
    <dgm:pt modelId="{957BECDE-B88B-41F2-8E2B-28E87EBFE0C5}" type="pres">
      <dgm:prSet presAssocID="{046B3A88-E2A3-4DF7-A219-FB945DB6A733}" presName="node" presStyleCnt="0"/>
      <dgm:spPr/>
    </dgm:pt>
    <dgm:pt modelId="{4D6E1F3E-A415-4716-B208-1F5737709C35}" type="pres">
      <dgm:prSet presAssocID="{046B3A88-E2A3-4DF7-A219-FB945DB6A733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EA603-1D9A-4EE2-BF53-D39F301421F7}" type="pres">
      <dgm:prSet presAssocID="{046B3A88-E2A3-4DF7-A219-FB945DB6A733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F8FD00-8ED5-4405-9BEF-E70BC8C6D403}" srcId="{141B2FBF-F740-4036-8154-6B488A99627B}" destId="{046B3A88-E2A3-4DF7-A219-FB945DB6A733}" srcOrd="2" destOrd="0" parTransId="{7FCFABF0-8443-4330-B403-3A2A02C0FF7F}" sibTransId="{4A229FB8-EDBB-4566-9103-10BE26F38F4C}"/>
    <dgm:cxn modelId="{9206761C-3274-4F18-B8ED-ACC74F720664}" type="presOf" srcId="{91A8999E-AE64-4F0A-BA20-92F88F2B9FF8}" destId="{B5F9B549-4A54-4070-9926-0D4C5F52536A}" srcOrd="0" destOrd="0" presId="urn:microsoft.com/office/officeart/2005/8/layout/radial2"/>
    <dgm:cxn modelId="{5F4FF8C6-CFCA-4C20-AFAB-C8CEEBB3424E}" type="presOf" srcId="{141B2FBF-F740-4036-8154-6B488A99627B}" destId="{C220D198-106E-4FFB-B958-68FC8B694D2E}" srcOrd="0" destOrd="0" presId="urn:microsoft.com/office/officeart/2005/8/layout/radial2"/>
    <dgm:cxn modelId="{134902AC-557C-47E0-8F28-3A51C2780AE9}" srcId="{046B3A88-E2A3-4DF7-A219-FB945DB6A733}" destId="{A02B6AD3-396E-4906-96BC-2F13C3C2A679}" srcOrd="1" destOrd="0" parTransId="{345174DC-88FB-45BA-A7F8-6039432C2B34}" sibTransId="{651D949B-DB83-4725-903A-539B00259A25}"/>
    <dgm:cxn modelId="{F323F0E1-DA3D-4115-807A-A96249184FEE}" type="presOf" srcId="{A02B6AD3-396E-4906-96BC-2F13C3C2A679}" destId="{150EA603-1D9A-4EE2-BF53-D39F301421F7}" srcOrd="0" destOrd="1" presId="urn:microsoft.com/office/officeart/2005/8/layout/radial2"/>
    <dgm:cxn modelId="{0FF2B6C3-4301-43FC-8351-873C5929C0C4}" srcId="{91A8999E-AE64-4F0A-BA20-92F88F2B9FF8}" destId="{C39E96C3-5736-45EB-9D36-3B67223C4D2D}" srcOrd="1" destOrd="0" parTransId="{E62CC9AC-E7DD-4CE9-8061-23BEB71CF3D7}" sibTransId="{E4131923-FDBA-406D-9AF1-23EFBAE7AC7E}"/>
    <dgm:cxn modelId="{57A871D1-53AE-4256-8422-78477D9C63CD}" srcId="{141B2FBF-F740-4036-8154-6B488A99627B}" destId="{91A8999E-AE64-4F0A-BA20-92F88F2B9FF8}" srcOrd="0" destOrd="0" parTransId="{8D216D52-71F6-4149-B19E-88BBC47F2CEB}" sibTransId="{E0F1320E-40B7-48E4-B03D-49508013CF2F}"/>
    <dgm:cxn modelId="{4D84C561-813D-4468-819A-2DBD275551AE}" type="presOf" srcId="{9D6AA0E5-AA36-4F17-979C-58C2A2D28004}" destId="{D103C806-F226-4BF7-975B-BB9414794EC0}" srcOrd="0" destOrd="0" presId="urn:microsoft.com/office/officeart/2005/8/layout/radial2"/>
    <dgm:cxn modelId="{A29BFD65-882A-4A97-BE4C-EFEE3FA85AAF}" type="presOf" srcId="{E1E81D17-A884-4FFA-B5BC-C73E815354E0}" destId="{A87FC197-535F-47FC-8723-5DA1A08118D3}" srcOrd="0" destOrd="0" presId="urn:microsoft.com/office/officeart/2005/8/layout/radial2"/>
    <dgm:cxn modelId="{F12DB352-A59A-4B74-90AD-0952ED32803A}" srcId="{046B3A88-E2A3-4DF7-A219-FB945DB6A733}" destId="{A7006169-FBE3-4085-B5A5-41CEDD6F6F7C}" srcOrd="0" destOrd="0" parTransId="{AB00FC15-16B4-4762-A121-9B6290B4AD99}" sibTransId="{C0D9DAD6-2109-427B-A29E-19FDAAFCE537}"/>
    <dgm:cxn modelId="{6043E5EC-1304-42F1-BC38-5CBEEF618A1C}" type="presOf" srcId="{783370CB-7667-4EEF-958A-30FB2C8E6C95}" destId="{DAC5D3C3-155F-4235-9242-D2BD92012C66}" srcOrd="0" destOrd="0" presId="urn:microsoft.com/office/officeart/2005/8/layout/radial2"/>
    <dgm:cxn modelId="{77D5F3AF-FF04-4D75-9EBF-8BE0DA64206A}" type="presOf" srcId="{A7006169-FBE3-4085-B5A5-41CEDD6F6F7C}" destId="{150EA603-1D9A-4EE2-BF53-D39F301421F7}" srcOrd="0" destOrd="0" presId="urn:microsoft.com/office/officeart/2005/8/layout/radial2"/>
    <dgm:cxn modelId="{53F77796-1680-4A4C-9D2F-2ACFA77595D3}" srcId="{9D6AA0E5-AA36-4F17-979C-58C2A2D28004}" destId="{E1E81D17-A884-4FFA-B5BC-C73E815354E0}" srcOrd="0" destOrd="0" parTransId="{141BAEB9-679C-471A-9D7B-10504D967949}" sibTransId="{12AA179E-A3D7-49BA-8C22-FA822C3B6B15}"/>
    <dgm:cxn modelId="{29202FF7-8114-440D-BA48-33E549DE1D3B}" type="presOf" srcId="{8D216D52-71F6-4149-B19E-88BBC47F2CEB}" destId="{51DF0484-16E8-4EF0-BD79-6EBC429B53D4}" srcOrd="0" destOrd="0" presId="urn:microsoft.com/office/officeart/2005/8/layout/radial2"/>
    <dgm:cxn modelId="{55657ADC-4955-40B3-B238-1EA32DD0B032}" type="presOf" srcId="{C39E96C3-5736-45EB-9D36-3B67223C4D2D}" destId="{DAC5D3C3-155F-4235-9242-D2BD92012C66}" srcOrd="0" destOrd="1" presId="urn:microsoft.com/office/officeart/2005/8/layout/radial2"/>
    <dgm:cxn modelId="{760FA4CE-0683-4282-869A-CF3B63BBBD26}" type="presOf" srcId="{046B3A88-E2A3-4DF7-A219-FB945DB6A733}" destId="{4D6E1F3E-A415-4716-B208-1F5737709C35}" srcOrd="0" destOrd="0" presId="urn:microsoft.com/office/officeart/2005/8/layout/radial2"/>
    <dgm:cxn modelId="{F6B8E367-A5DD-42E3-B2E9-70A24DA50A14}" srcId="{91A8999E-AE64-4F0A-BA20-92F88F2B9FF8}" destId="{783370CB-7667-4EEF-958A-30FB2C8E6C95}" srcOrd="0" destOrd="0" parTransId="{A6FB999E-883E-452D-9A20-AED64E797007}" sibTransId="{3FCFE723-B69A-4B05-8201-BCA178C4011C}"/>
    <dgm:cxn modelId="{AC93F0E2-2892-4367-BBD4-251C464A3DBC}" type="presOf" srcId="{7FCFABF0-8443-4330-B403-3A2A02C0FF7F}" destId="{67B80EDE-8F5A-4827-91F7-D61FD017D480}" srcOrd="0" destOrd="0" presId="urn:microsoft.com/office/officeart/2005/8/layout/radial2"/>
    <dgm:cxn modelId="{0988FF0C-28A8-45B0-AB47-60BA35198946}" type="presOf" srcId="{AAFB85CB-935A-424C-9ED2-AE1C5B0AE237}" destId="{13F45A75-B16C-41E3-9B23-841F0019325F}" srcOrd="0" destOrd="0" presId="urn:microsoft.com/office/officeart/2005/8/layout/radial2"/>
    <dgm:cxn modelId="{69988239-30C8-4316-BEA5-4A57BDADC5A0}" type="presOf" srcId="{09339FDD-0309-4828-96EE-118BC5515480}" destId="{A87FC197-535F-47FC-8723-5DA1A08118D3}" srcOrd="0" destOrd="1" presId="urn:microsoft.com/office/officeart/2005/8/layout/radial2"/>
    <dgm:cxn modelId="{3B9C017E-82AD-4C3D-859A-1B9CEB5B7321}" srcId="{141B2FBF-F740-4036-8154-6B488A99627B}" destId="{9D6AA0E5-AA36-4F17-979C-58C2A2D28004}" srcOrd="1" destOrd="0" parTransId="{AAFB85CB-935A-424C-9ED2-AE1C5B0AE237}" sibTransId="{38C731A9-B029-4DDB-B28D-1CE7CDCC7292}"/>
    <dgm:cxn modelId="{AD0D494D-E6A8-4146-BF5F-308661484AB9}" srcId="{9D6AA0E5-AA36-4F17-979C-58C2A2D28004}" destId="{09339FDD-0309-4828-96EE-118BC5515480}" srcOrd="1" destOrd="0" parTransId="{FD1575EE-4434-4993-BB4D-E4ADC15C02D1}" sibTransId="{AB4B054A-7E85-4412-AEB6-0D77AF0B3301}"/>
    <dgm:cxn modelId="{0AAA40AC-B6B6-481F-8D09-43818DE621A2}" type="presParOf" srcId="{C220D198-106E-4FFB-B958-68FC8B694D2E}" destId="{AF4D2929-140F-41C8-8F54-87BF4D5388C8}" srcOrd="0" destOrd="0" presId="urn:microsoft.com/office/officeart/2005/8/layout/radial2"/>
    <dgm:cxn modelId="{1D4FD6F4-88C8-4CAC-93DB-F25C5C4BD0D6}" type="presParOf" srcId="{AF4D2929-140F-41C8-8F54-87BF4D5388C8}" destId="{EF054A40-3FD1-4A98-A659-CCA4967A0D6F}" srcOrd="0" destOrd="0" presId="urn:microsoft.com/office/officeart/2005/8/layout/radial2"/>
    <dgm:cxn modelId="{D7AC114E-A76B-40A8-9E6A-040F98DA9749}" type="presParOf" srcId="{EF054A40-3FD1-4A98-A659-CCA4967A0D6F}" destId="{E15D1AD1-6F60-4C26-A082-B292554270F1}" srcOrd="0" destOrd="0" presId="urn:microsoft.com/office/officeart/2005/8/layout/radial2"/>
    <dgm:cxn modelId="{67A0D78E-3749-4B09-A2DF-26F3AF7977FB}" type="presParOf" srcId="{EF054A40-3FD1-4A98-A659-CCA4967A0D6F}" destId="{DECBD916-5BBA-4DA1-B6FD-2B6C7B986E54}" srcOrd="1" destOrd="0" presId="urn:microsoft.com/office/officeart/2005/8/layout/radial2"/>
    <dgm:cxn modelId="{0D5B3135-58D2-47CF-ACD3-D150FCB537A5}" type="presParOf" srcId="{AF4D2929-140F-41C8-8F54-87BF4D5388C8}" destId="{51DF0484-16E8-4EF0-BD79-6EBC429B53D4}" srcOrd="1" destOrd="0" presId="urn:microsoft.com/office/officeart/2005/8/layout/radial2"/>
    <dgm:cxn modelId="{E5FA66B9-C31F-4288-AD1E-241FD37F417F}" type="presParOf" srcId="{AF4D2929-140F-41C8-8F54-87BF4D5388C8}" destId="{F5CBFA87-7787-405C-B006-3C25EAF1B88A}" srcOrd="2" destOrd="0" presId="urn:microsoft.com/office/officeart/2005/8/layout/radial2"/>
    <dgm:cxn modelId="{1340DFB6-6E2A-43C2-A6AC-06EC0C990D78}" type="presParOf" srcId="{F5CBFA87-7787-405C-B006-3C25EAF1B88A}" destId="{B5F9B549-4A54-4070-9926-0D4C5F52536A}" srcOrd="0" destOrd="0" presId="urn:microsoft.com/office/officeart/2005/8/layout/radial2"/>
    <dgm:cxn modelId="{0E89E2AB-74F1-4C0D-B254-E084EE83664E}" type="presParOf" srcId="{F5CBFA87-7787-405C-B006-3C25EAF1B88A}" destId="{DAC5D3C3-155F-4235-9242-D2BD92012C66}" srcOrd="1" destOrd="0" presId="urn:microsoft.com/office/officeart/2005/8/layout/radial2"/>
    <dgm:cxn modelId="{9AF192DB-C94A-4404-92F3-1BEB0E710EEA}" type="presParOf" srcId="{AF4D2929-140F-41C8-8F54-87BF4D5388C8}" destId="{13F45A75-B16C-41E3-9B23-841F0019325F}" srcOrd="3" destOrd="0" presId="urn:microsoft.com/office/officeart/2005/8/layout/radial2"/>
    <dgm:cxn modelId="{080277D8-B927-4875-AD3F-BA7DF6B3E535}" type="presParOf" srcId="{AF4D2929-140F-41C8-8F54-87BF4D5388C8}" destId="{219D8442-D222-4D1A-A82C-CD83C8BB3491}" srcOrd="4" destOrd="0" presId="urn:microsoft.com/office/officeart/2005/8/layout/radial2"/>
    <dgm:cxn modelId="{7F021692-45A9-41E7-9B12-6F45FB7B8A01}" type="presParOf" srcId="{219D8442-D222-4D1A-A82C-CD83C8BB3491}" destId="{D103C806-F226-4BF7-975B-BB9414794EC0}" srcOrd="0" destOrd="0" presId="urn:microsoft.com/office/officeart/2005/8/layout/radial2"/>
    <dgm:cxn modelId="{ADA25A31-52BD-46E6-8FF0-5B849E08AACA}" type="presParOf" srcId="{219D8442-D222-4D1A-A82C-CD83C8BB3491}" destId="{A87FC197-535F-47FC-8723-5DA1A08118D3}" srcOrd="1" destOrd="0" presId="urn:microsoft.com/office/officeart/2005/8/layout/radial2"/>
    <dgm:cxn modelId="{02E0F2B1-AF52-4DF0-BADD-275465E0D7CC}" type="presParOf" srcId="{AF4D2929-140F-41C8-8F54-87BF4D5388C8}" destId="{67B80EDE-8F5A-4827-91F7-D61FD017D480}" srcOrd="5" destOrd="0" presId="urn:microsoft.com/office/officeart/2005/8/layout/radial2"/>
    <dgm:cxn modelId="{6B83451D-B29F-4CDC-B1F6-0693DA276AB7}" type="presParOf" srcId="{AF4D2929-140F-41C8-8F54-87BF4D5388C8}" destId="{957BECDE-B88B-41F2-8E2B-28E87EBFE0C5}" srcOrd="6" destOrd="0" presId="urn:microsoft.com/office/officeart/2005/8/layout/radial2"/>
    <dgm:cxn modelId="{B2501171-8230-47F1-8C16-5266E9B4303A}" type="presParOf" srcId="{957BECDE-B88B-41F2-8E2B-28E87EBFE0C5}" destId="{4D6E1F3E-A415-4716-B208-1F5737709C35}" srcOrd="0" destOrd="0" presId="urn:microsoft.com/office/officeart/2005/8/layout/radial2"/>
    <dgm:cxn modelId="{13C46C2F-CA08-4174-AA4E-6FC66B9A713D}" type="presParOf" srcId="{957BECDE-B88B-41F2-8E2B-28E87EBFE0C5}" destId="{150EA603-1D9A-4EE2-BF53-D39F301421F7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B367CCD-B4F3-4C70-B630-72B96BA60AF6}" type="doc">
      <dgm:prSet loTypeId="urn:microsoft.com/office/officeart/2005/8/layout/cycle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39E1CDC-A33B-4561-A70F-F5CFAA6DCB88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Задания, связанные с жизненным опытом </a:t>
          </a:r>
          <a:endParaRPr lang="ru-RU" sz="1400" b="1" dirty="0">
            <a:solidFill>
              <a:schemeClr val="tx1"/>
            </a:solidFill>
          </a:endParaRPr>
        </a:p>
      </dgm:t>
    </dgm:pt>
    <dgm:pt modelId="{08ECB0DE-177D-452E-B98F-91A86DF5E905}" type="parTrans" cxnId="{412E2C3F-8158-42FB-A237-6A416F37233D}">
      <dgm:prSet/>
      <dgm:spPr/>
      <dgm:t>
        <a:bodyPr/>
        <a:lstStyle/>
        <a:p>
          <a:endParaRPr lang="ru-RU"/>
        </a:p>
      </dgm:t>
    </dgm:pt>
    <dgm:pt modelId="{550A8096-39AB-43AB-A3C8-6682FD99224F}" type="sibTrans" cxnId="{412E2C3F-8158-42FB-A237-6A416F37233D}">
      <dgm:prSet/>
      <dgm:spPr/>
      <dgm:t>
        <a:bodyPr/>
        <a:lstStyle/>
        <a:p>
          <a:endParaRPr lang="ru-RU"/>
        </a:p>
      </dgm:t>
    </dgm:pt>
    <dgm:pt modelId="{BA7D1020-EE70-4A0B-A9C1-92988B2ABBE2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Задания на развитие внимания и навыков сравнения при помощи вопросов </a:t>
          </a:r>
          <a:endParaRPr lang="ru-RU" sz="1400" b="1" dirty="0">
            <a:solidFill>
              <a:schemeClr val="tx1"/>
            </a:solidFill>
          </a:endParaRPr>
        </a:p>
      </dgm:t>
    </dgm:pt>
    <dgm:pt modelId="{194BA642-E220-468B-A85D-991C59615C2A}" type="parTrans" cxnId="{C1273754-43EA-40CD-99F4-364D11239951}">
      <dgm:prSet/>
      <dgm:spPr/>
      <dgm:t>
        <a:bodyPr/>
        <a:lstStyle/>
        <a:p>
          <a:endParaRPr lang="ru-RU"/>
        </a:p>
      </dgm:t>
    </dgm:pt>
    <dgm:pt modelId="{18B78775-F9C9-432D-9FEF-CF8F45002BDE}" type="sibTrans" cxnId="{C1273754-43EA-40CD-99F4-364D11239951}">
      <dgm:prSet/>
      <dgm:spPr/>
      <dgm:t>
        <a:bodyPr/>
        <a:lstStyle/>
        <a:p>
          <a:endParaRPr lang="ru-RU"/>
        </a:p>
      </dgm:t>
    </dgm:pt>
    <dgm:pt modelId="{FCF95AB4-D5EC-47A0-85CC-9CEB546FFFA5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Противоречия между известным и новым </a:t>
          </a:r>
          <a:endParaRPr lang="ru-RU" sz="1400" b="1" dirty="0">
            <a:solidFill>
              <a:schemeClr val="tx1"/>
            </a:solidFill>
          </a:endParaRPr>
        </a:p>
      </dgm:t>
    </dgm:pt>
    <dgm:pt modelId="{764A155F-FE66-40DA-A458-F4DAEDFEADFF}" type="parTrans" cxnId="{AF40DA4F-5D2D-4018-BBD5-DA0D281E168F}">
      <dgm:prSet/>
      <dgm:spPr/>
      <dgm:t>
        <a:bodyPr/>
        <a:lstStyle/>
        <a:p>
          <a:endParaRPr lang="ru-RU"/>
        </a:p>
      </dgm:t>
    </dgm:pt>
    <dgm:pt modelId="{E8CED933-08E0-4A31-9163-C513F77B4041}" type="sibTrans" cxnId="{AF40DA4F-5D2D-4018-BBD5-DA0D281E168F}">
      <dgm:prSet/>
      <dgm:spPr/>
      <dgm:t>
        <a:bodyPr/>
        <a:lstStyle/>
        <a:p>
          <a:endParaRPr lang="ru-RU"/>
        </a:p>
      </dgm:t>
    </dgm:pt>
    <dgm:pt modelId="{1A4459EF-85ED-470A-8C40-F15835ECC594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Познавательно-исследовательская деятельность </a:t>
          </a:r>
          <a:endParaRPr lang="ru-RU" sz="1400" b="1" dirty="0">
            <a:solidFill>
              <a:schemeClr val="tx1"/>
            </a:solidFill>
          </a:endParaRPr>
        </a:p>
      </dgm:t>
    </dgm:pt>
    <dgm:pt modelId="{F2053478-3990-424B-AF5D-A4FDF7AD80A7}" type="parTrans" cxnId="{CCFC74D6-BE55-4379-91D1-34B467CBD459}">
      <dgm:prSet/>
      <dgm:spPr/>
      <dgm:t>
        <a:bodyPr/>
        <a:lstStyle/>
        <a:p>
          <a:endParaRPr lang="ru-RU"/>
        </a:p>
      </dgm:t>
    </dgm:pt>
    <dgm:pt modelId="{4D7E7B58-3D47-41C9-AB93-8273CA2E46EF}" type="sibTrans" cxnId="{CCFC74D6-BE55-4379-91D1-34B467CBD459}">
      <dgm:prSet/>
      <dgm:spPr/>
      <dgm:t>
        <a:bodyPr/>
        <a:lstStyle/>
        <a:p>
          <a:endParaRPr lang="ru-RU"/>
        </a:p>
      </dgm:t>
    </dgm:pt>
    <dgm:pt modelId="{AE0B935B-C625-4122-8756-49318C30C7D2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Поиск и предложения различных способов решения одной задачи</a:t>
          </a:r>
          <a:endParaRPr lang="ru-RU" sz="1400" b="1" dirty="0">
            <a:solidFill>
              <a:schemeClr val="tx1"/>
            </a:solidFill>
          </a:endParaRPr>
        </a:p>
      </dgm:t>
    </dgm:pt>
    <dgm:pt modelId="{4EBA8752-044A-4CB1-9F64-A83101BC5B77}" type="parTrans" cxnId="{201DC518-66E1-42F3-9C41-FD9988F63D43}">
      <dgm:prSet/>
      <dgm:spPr/>
      <dgm:t>
        <a:bodyPr/>
        <a:lstStyle/>
        <a:p>
          <a:endParaRPr lang="ru-RU"/>
        </a:p>
      </dgm:t>
    </dgm:pt>
    <dgm:pt modelId="{454715A7-BEBC-4A0C-BBD5-7D6FF7E3674D}" type="sibTrans" cxnId="{201DC518-66E1-42F3-9C41-FD9988F63D43}">
      <dgm:prSet/>
      <dgm:spPr/>
      <dgm:t>
        <a:bodyPr/>
        <a:lstStyle/>
        <a:p>
          <a:endParaRPr lang="ru-RU"/>
        </a:p>
      </dgm:t>
    </dgm:pt>
    <dgm:pt modelId="{5A0D8691-D93A-4806-9D40-CD63DF1F80A0}" type="pres">
      <dgm:prSet presAssocID="{2B367CCD-B4F3-4C70-B630-72B96BA60A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02F26F-D493-40BC-B185-47D73E1E1CA6}" type="pres">
      <dgm:prSet presAssocID="{F39E1CDC-A33B-4561-A70F-F5CFAA6DCB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208EA7-05CA-44BC-8404-78ECF8B99BAD}" type="pres">
      <dgm:prSet presAssocID="{F39E1CDC-A33B-4561-A70F-F5CFAA6DCB88}" presName="spNode" presStyleCnt="0"/>
      <dgm:spPr/>
    </dgm:pt>
    <dgm:pt modelId="{8248E952-AEAD-45CD-B7CE-BD4D98632103}" type="pres">
      <dgm:prSet presAssocID="{550A8096-39AB-43AB-A3C8-6682FD99224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3714B9D8-7773-4CCC-8728-026DFDC98E10}" type="pres">
      <dgm:prSet presAssocID="{AE0B935B-C625-4122-8756-49318C30C7D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0D0DB-9AE7-4660-A0D2-FF51A62ECBD4}" type="pres">
      <dgm:prSet presAssocID="{AE0B935B-C625-4122-8756-49318C30C7D2}" presName="spNode" presStyleCnt="0"/>
      <dgm:spPr/>
    </dgm:pt>
    <dgm:pt modelId="{715DDCDD-8337-4AF0-85B7-45B4FEEF34DF}" type="pres">
      <dgm:prSet presAssocID="{454715A7-BEBC-4A0C-BBD5-7D6FF7E3674D}" presName="sibTrans" presStyleLbl="sibTrans1D1" presStyleIdx="1" presStyleCnt="5"/>
      <dgm:spPr/>
      <dgm:t>
        <a:bodyPr/>
        <a:lstStyle/>
        <a:p>
          <a:endParaRPr lang="ru-RU"/>
        </a:p>
      </dgm:t>
    </dgm:pt>
    <dgm:pt modelId="{88E2C92E-F73D-429F-A585-09EAC47B238E}" type="pres">
      <dgm:prSet presAssocID="{1A4459EF-85ED-470A-8C40-F15835ECC594}" presName="node" presStyleLbl="node1" presStyleIdx="2" presStyleCnt="5" custScaleX="1081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B8D13-B7DD-4E67-9164-9CB91BBF8C8F}" type="pres">
      <dgm:prSet presAssocID="{1A4459EF-85ED-470A-8C40-F15835ECC594}" presName="spNode" presStyleCnt="0"/>
      <dgm:spPr/>
    </dgm:pt>
    <dgm:pt modelId="{B1D81FFD-3870-4BAD-9C04-6FE3F2C9F29A}" type="pres">
      <dgm:prSet presAssocID="{4D7E7B58-3D47-41C9-AB93-8273CA2E46EF}" presName="sibTrans" presStyleLbl="sibTrans1D1" presStyleIdx="2" presStyleCnt="5"/>
      <dgm:spPr/>
      <dgm:t>
        <a:bodyPr/>
        <a:lstStyle/>
        <a:p>
          <a:endParaRPr lang="ru-RU"/>
        </a:p>
      </dgm:t>
    </dgm:pt>
    <dgm:pt modelId="{4E440E5F-91BA-4A77-B88F-849E30F2B65B}" type="pres">
      <dgm:prSet presAssocID="{BA7D1020-EE70-4A0B-A9C1-92988B2ABBE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4555F-5325-4EEF-B670-46E19F376281}" type="pres">
      <dgm:prSet presAssocID="{BA7D1020-EE70-4A0B-A9C1-92988B2ABBE2}" presName="spNode" presStyleCnt="0"/>
      <dgm:spPr/>
    </dgm:pt>
    <dgm:pt modelId="{EC36FDF4-4A98-4A2D-AFDD-4B91788E7899}" type="pres">
      <dgm:prSet presAssocID="{18B78775-F9C9-432D-9FEF-CF8F45002BDE}" presName="sibTrans" presStyleLbl="sibTrans1D1" presStyleIdx="3" presStyleCnt="5"/>
      <dgm:spPr/>
      <dgm:t>
        <a:bodyPr/>
        <a:lstStyle/>
        <a:p>
          <a:endParaRPr lang="ru-RU"/>
        </a:p>
      </dgm:t>
    </dgm:pt>
    <dgm:pt modelId="{78707083-BF12-4BBB-884A-81E8A9064BE4}" type="pres">
      <dgm:prSet presAssocID="{FCF95AB4-D5EC-47A0-85CC-9CEB546FFFA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88B585-3855-48E8-A8E5-78718E0C30AE}" type="pres">
      <dgm:prSet presAssocID="{FCF95AB4-D5EC-47A0-85CC-9CEB546FFFA5}" presName="spNode" presStyleCnt="0"/>
      <dgm:spPr/>
    </dgm:pt>
    <dgm:pt modelId="{7DEC731D-4D73-4AB4-B832-631E72D70C3D}" type="pres">
      <dgm:prSet presAssocID="{E8CED933-08E0-4A31-9163-C513F77B4041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A9E214FA-5900-4207-BA7C-A61BC03AA598}" type="presOf" srcId="{FCF95AB4-D5EC-47A0-85CC-9CEB546FFFA5}" destId="{78707083-BF12-4BBB-884A-81E8A9064BE4}" srcOrd="0" destOrd="0" presId="urn:microsoft.com/office/officeart/2005/8/layout/cycle6"/>
    <dgm:cxn modelId="{DE438D99-1CB0-4763-B174-735506706CE8}" type="presOf" srcId="{454715A7-BEBC-4A0C-BBD5-7D6FF7E3674D}" destId="{715DDCDD-8337-4AF0-85B7-45B4FEEF34DF}" srcOrd="0" destOrd="0" presId="urn:microsoft.com/office/officeart/2005/8/layout/cycle6"/>
    <dgm:cxn modelId="{2E9986DF-D21B-41F9-A86D-90C6DBCA1BE4}" type="presOf" srcId="{2B367CCD-B4F3-4C70-B630-72B96BA60AF6}" destId="{5A0D8691-D93A-4806-9D40-CD63DF1F80A0}" srcOrd="0" destOrd="0" presId="urn:microsoft.com/office/officeart/2005/8/layout/cycle6"/>
    <dgm:cxn modelId="{80541110-95A9-467B-8173-4E85AEFDC644}" type="presOf" srcId="{E8CED933-08E0-4A31-9163-C513F77B4041}" destId="{7DEC731D-4D73-4AB4-B832-631E72D70C3D}" srcOrd="0" destOrd="0" presId="urn:microsoft.com/office/officeart/2005/8/layout/cycle6"/>
    <dgm:cxn modelId="{AA629FD7-6B55-458B-A7CC-7286091DB587}" type="presOf" srcId="{F39E1CDC-A33B-4561-A70F-F5CFAA6DCB88}" destId="{8002F26F-D493-40BC-B185-47D73E1E1CA6}" srcOrd="0" destOrd="0" presId="urn:microsoft.com/office/officeart/2005/8/layout/cycle6"/>
    <dgm:cxn modelId="{AEF06C74-112B-4E98-8145-986028C3DDDA}" type="presOf" srcId="{1A4459EF-85ED-470A-8C40-F15835ECC594}" destId="{88E2C92E-F73D-429F-A585-09EAC47B238E}" srcOrd="0" destOrd="0" presId="urn:microsoft.com/office/officeart/2005/8/layout/cycle6"/>
    <dgm:cxn modelId="{AF40DA4F-5D2D-4018-BBD5-DA0D281E168F}" srcId="{2B367CCD-B4F3-4C70-B630-72B96BA60AF6}" destId="{FCF95AB4-D5EC-47A0-85CC-9CEB546FFFA5}" srcOrd="4" destOrd="0" parTransId="{764A155F-FE66-40DA-A458-F4DAEDFEADFF}" sibTransId="{E8CED933-08E0-4A31-9163-C513F77B4041}"/>
    <dgm:cxn modelId="{5D8BE6F9-8FD1-4E88-B688-D3DD0B8D640C}" type="presOf" srcId="{BA7D1020-EE70-4A0B-A9C1-92988B2ABBE2}" destId="{4E440E5F-91BA-4A77-B88F-849E30F2B65B}" srcOrd="0" destOrd="0" presId="urn:microsoft.com/office/officeart/2005/8/layout/cycle6"/>
    <dgm:cxn modelId="{5E6C1372-B2F8-4BBF-8533-13B93811F7A7}" type="presOf" srcId="{4D7E7B58-3D47-41C9-AB93-8273CA2E46EF}" destId="{B1D81FFD-3870-4BAD-9C04-6FE3F2C9F29A}" srcOrd="0" destOrd="0" presId="urn:microsoft.com/office/officeart/2005/8/layout/cycle6"/>
    <dgm:cxn modelId="{0A5893FC-F484-4D10-8F8C-F51C54FEDFA2}" type="presOf" srcId="{550A8096-39AB-43AB-A3C8-6682FD99224F}" destId="{8248E952-AEAD-45CD-B7CE-BD4D98632103}" srcOrd="0" destOrd="0" presId="urn:microsoft.com/office/officeart/2005/8/layout/cycle6"/>
    <dgm:cxn modelId="{E35CE9C6-51C5-4FE2-A43A-E53C68007B8E}" type="presOf" srcId="{18B78775-F9C9-432D-9FEF-CF8F45002BDE}" destId="{EC36FDF4-4A98-4A2D-AFDD-4B91788E7899}" srcOrd="0" destOrd="0" presId="urn:microsoft.com/office/officeart/2005/8/layout/cycle6"/>
    <dgm:cxn modelId="{CCFC74D6-BE55-4379-91D1-34B467CBD459}" srcId="{2B367CCD-B4F3-4C70-B630-72B96BA60AF6}" destId="{1A4459EF-85ED-470A-8C40-F15835ECC594}" srcOrd="2" destOrd="0" parTransId="{F2053478-3990-424B-AF5D-A4FDF7AD80A7}" sibTransId="{4D7E7B58-3D47-41C9-AB93-8273CA2E46EF}"/>
    <dgm:cxn modelId="{412E2C3F-8158-42FB-A237-6A416F37233D}" srcId="{2B367CCD-B4F3-4C70-B630-72B96BA60AF6}" destId="{F39E1CDC-A33B-4561-A70F-F5CFAA6DCB88}" srcOrd="0" destOrd="0" parTransId="{08ECB0DE-177D-452E-B98F-91A86DF5E905}" sibTransId="{550A8096-39AB-43AB-A3C8-6682FD99224F}"/>
    <dgm:cxn modelId="{201DC518-66E1-42F3-9C41-FD9988F63D43}" srcId="{2B367CCD-B4F3-4C70-B630-72B96BA60AF6}" destId="{AE0B935B-C625-4122-8756-49318C30C7D2}" srcOrd="1" destOrd="0" parTransId="{4EBA8752-044A-4CB1-9F64-A83101BC5B77}" sibTransId="{454715A7-BEBC-4A0C-BBD5-7D6FF7E3674D}"/>
    <dgm:cxn modelId="{C1273754-43EA-40CD-99F4-364D11239951}" srcId="{2B367CCD-B4F3-4C70-B630-72B96BA60AF6}" destId="{BA7D1020-EE70-4A0B-A9C1-92988B2ABBE2}" srcOrd="3" destOrd="0" parTransId="{194BA642-E220-468B-A85D-991C59615C2A}" sibTransId="{18B78775-F9C9-432D-9FEF-CF8F45002BDE}"/>
    <dgm:cxn modelId="{F574AE28-7663-4716-A2ED-11CF223361BA}" type="presOf" srcId="{AE0B935B-C625-4122-8756-49318C30C7D2}" destId="{3714B9D8-7773-4CCC-8728-026DFDC98E10}" srcOrd="0" destOrd="0" presId="urn:microsoft.com/office/officeart/2005/8/layout/cycle6"/>
    <dgm:cxn modelId="{1136A958-22CF-48CC-8892-4236AFA86ADD}" type="presParOf" srcId="{5A0D8691-D93A-4806-9D40-CD63DF1F80A0}" destId="{8002F26F-D493-40BC-B185-47D73E1E1CA6}" srcOrd="0" destOrd="0" presId="urn:microsoft.com/office/officeart/2005/8/layout/cycle6"/>
    <dgm:cxn modelId="{F7543635-7B32-4C54-A314-8E16F233F7A8}" type="presParOf" srcId="{5A0D8691-D93A-4806-9D40-CD63DF1F80A0}" destId="{C2208EA7-05CA-44BC-8404-78ECF8B99BAD}" srcOrd="1" destOrd="0" presId="urn:microsoft.com/office/officeart/2005/8/layout/cycle6"/>
    <dgm:cxn modelId="{098864DA-9F0E-40AA-9CCA-8A2E29F052B2}" type="presParOf" srcId="{5A0D8691-D93A-4806-9D40-CD63DF1F80A0}" destId="{8248E952-AEAD-45CD-B7CE-BD4D98632103}" srcOrd="2" destOrd="0" presId="urn:microsoft.com/office/officeart/2005/8/layout/cycle6"/>
    <dgm:cxn modelId="{CEA86240-3633-46ED-8184-47BA4E5981B3}" type="presParOf" srcId="{5A0D8691-D93A-4806-9D40-CD63DF1F80A0}" destId="{3714B9D8-7773-4CCC-8728-026DFDC98E10}" srcOrd="3" destOrd="0" presId="urn:microsoft.com/office/officeart/2005/8/layout/cycle6"/>
    <dgm:cxn modelId="{52D6183E-FFDC-4130-989B-B6CDA221FA0E}" type="presParOf" srcId="{5A0D8691-D93A-4806-9D40-CD63DF1F80A0}" destId="{8E40D0DB-9AE7-4660-A0D2-FF51A62ECBD4}" srcOrd="4" destOrd="0" presId="urn:microsoft.com/office/officeart/2005/8/layout/cycle6"/>
    <dgm:cxn modelId="{D3335E73-CDBD-4871-8E41-F7A045864FCF}" type="presParOf" srcId="{5A0D8691-D93A-4806-9D40-CD63DF1F80A0}" destId="{715DDCDD-8337-4AF0-85B7-45B4FEEF34DF}" srcOrd="5" destOrd="0" presId="urn:microsoft.com/office/officeart/2005/8/layout/cycle6"/>
    <dgm:cxn modelId="{370E361D-674C-4BB4-97CE-42DB9A11B0F6}" type="presParOf" srcId="{5A0D8691-D93A-4806-9D40-CD63DF1F80A0}" destId="{88E2C92E-F73D-429F-A585-09EAC47B238E}" srcOrd="6" destOrd="0" presId="urn:microsoft.com/office/officeart/2005/8/layout/cycle6"/>
    <dgm:cxn modelId="{A1CA34E2-3A18-4BB9-888E-666A8A1F7056}" type="presParOf" srcId="{5A0D8691-D93A-4806-9D40-CD63DF1F80A0}" destId="{3BEB8D13-B7DD-4E67-9164-9CB91BBF8C8F}" srcOrd="7" destOrd="0" presId="urn:microsoft.com/office/officeart/2005/8/layout/cycle6"/>
    <dgm:cxn modelId="{6AE1D2D3-7EF4-43CA-B51E-78F16027043E}" type="presParOf" srcId="{5A0D8691-D93A-4806-9D40-CD63DF1F80A0}" destId="{B1D81FFD-3870-4BAD-9C04-6FE3F2C9F29A}" srcOrd="8" destOrd="0" presId="urn:microsoft.com/office/officeart/2005/8/layout/cycle6"/>
    <dgm:cxn modelId="{607F21E7-4378-4710-9B02-F8028425B463}" type="presParOf" srcId="{5A0D8691-D93A-4806-9D40-CD63DF1F80A0}" destId="{4E440E5F-91BA-4A77-B88F-849E30F2B65B}" srcOrd="9" destOrd="0" presId="urn:microsoft.com/office/officeart/2005/8/layout/cycle6"/>
    <dgm:cxn modelId="{001E3648-3E1E-4627-AD88-51116D1C2358}" type="presParOf" srcId="{5A0D8691-D93A-4806-9D40-CD63DF1F80A0}" destId="{65B4555F-5325-4EEF-B670-46E19F376281}" srcOrd="10" destOrd="0" presId="urn:microsoft.com/office/officeart/2005/8/layout/cycle6"/>
    <dgm:cxn modelId="{88170F66-EBED-4AD6-91E9-7F3F00289D07}" type="presParOf" srcId="{5A0D8691-D93A-4806-9D40-CD63DF1F80A0}" destId="{EC36FDF4-4A98-4A2D-AFDD-4B91788E7899}" srcOrd="11" destOrd="0" presId="urn:microsoft.com/office/officeart/2005/8/layout/cycle6"/>
    <dgm:cxn modelId="{7ED55506-02B6-49DA-833F-825FB2F5250B}" type="presParOf" srcId="{5A0D8691-D93A-4806-9D40-CD63DF1F80A0}" destId="{78707083-BF12-4BBB-884A-81E8A9064BE4}" srcOrd="12" destOrd="0" presId="urn:microsoft.com/office/officeart/2005/8/layout/cycle6"/>
    <dgm:cxn modelId="{7C825102-8301-41B5-AEFD-44227145AD85}" type="presParOf" srcId="{5A0D8691-D93A-4806-9D40-CD63DF1F80A0}" destId="{4A88B585-3855-48E8-A8E5-78718E0C30AE}" srcOrd="13" destOrd="0" presId="urn:microsoft.com/office/officeart/2005/8/layout/cycle6"/>
    <dgm:cxn modelId="{C94CC463-D1A8-4D55-B675-65A059F51C19}" type="presParOf" srcId="{5A0D8691-D93A-4806-9D40-CD63DF1F80A0}" destId="{7DEC731D-4D73-4AB4-B832-631E72D70C3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F11BDA5-BF9F-42A8-B78D-924482BC3DF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7F3D2E-7E44-4DC5-A4CE-107DC3C0E3F2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Методы позволяющие  создать ситуацию выбора</a:t>
          </a:r>
          <a:endParaRPr lang="ru-RU" sz="24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3FE9F53-527D-4045-8313-1EBC2DC75713}" type="parTrans" cxnId="{7BA2E902-2657-4339-B7B5-1BBE4B3E684A}">
      <dgm:prSet/>
      <dgm:spPr/>
      <dgm:t>
        <a:bodyPr/>
        <a:lstStyle/>
        <a:p>
          <a:endParaRPr lang="ru-RU"/>
        </a:p>
      </dgm:t>
    </dgm:pt>
    <dgm:pt modelId="{78B24ACB-B6CD-4370-BCA5-380DCFC3C2C2}" type="sibTrans" cxnId="{7BA2E902-2657-4339-B7B5-1BBE4B3E684A}">
      <dgm:prSet/>
      <dgm:spPr/>
      <dgm:t>
        <a:bodyPr/>
        <a:lstStyle/>
        <a:p>
          <a:endParaRPr lang="ru-RU"/>
        </a:p>
      </dgm:t>
    </dgm:pt>
    <dgm:pt modelId="{758B1E24-4512-42A7-8467-CA993D4C56A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Проектный метод </a:t>
          </a:r>
          <a:endParaRPr lang="ru-RU" sz="18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20628AE-3807-4BEC-B169-4F24C2E73A6F}" type="parTrans" cxnId="{71B96552-788F-46FD-9351-51B3E970BDDF}">
      <dgm:prSet/>
      <dgm:spPr/>
      <dgm:t>
        <a:bodyPr/>
        <a:lstStyle/>
        <a:p>
          <a:endParaRPr lang="ru-RU"/>
        </a:p>
      </dgm:t>
    </dgm:pt>
    <dgm:pt modelId="{BEE0E06E-BB25-47BF-86C8-825A02B59E8D}" type="sibTrans" cxnId="{71B96552-788F-46FD-9351-51B3E970BDDF}">
      <dgm:prSet/>
      <dgm:spPr/>
      <dgm:t>
        <a:bodyPr/>
        <a:lstStyle/>
        <a:p>
          <a:endParaRPr lang="ru-RU"/>
        </a:p>
      </dgm:t>
    </dgm:pt>
    <dgm:pt modelId="{099C565D-B000-4316-9896-E5A2E3EBE776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Игровые технологии</a:t>
          </a:r>
          <a:endParaRPr lang="ru-RU" sz="18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0E78AAD-3C74-4EA1-9E90-516B7E072904}" type="parTrans" cxnId="{E1292A67-EB86-4361-BA59-E3FC43E47C52}">
      <dgm:prSet/>
      <dgm:spPr/>
      <dgm:t>
        <a:bodyPr/>
        <a:lstStyle/>
        <a:p>
          <a:endParaRPr lang="ru-RU"/>
        </a:p>
      </dgm:t>
    </dgm:pt>
    <dgm:pt modelId="{736D8E0C-C28C-4C4A-84E7-044B1E0A49E5}" type="sibTrans" cxnId="{E1292A67-EB86-4361-BA59-E3FC43E47C52}">
      <dgm:prSet/>
      <dgm:spPr/>
      <dgm:t>
        <a:bodyPr/>
        <a:lstStyle/>
        <a:p>
          <a:endParaRPr lang="ru-RU"/>
        </a:p>
      </dgm:t>
    </dgm:pt>
    <dgm:pt modelId="{2A6D81A7-BA86-4335-9DAC-0F1E4951E571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Исследовательский метод </a:t>
          </a:r>
          <a:endParaRPr lang="ru-RU" sz="16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589D825-8B4C-4E38-A781-6FEAEF00B738}" type="parTrans" cxnId="{97F91E52-D210-44C0-9D20-FE50A9C8227B}">
      <dgm:prSet/>
      <dgm:spPr/>
      <dgm:t>
        <a:bodyPr/>
        <a:lstStyle/>
        <a:p>
          <a:endParaRPr lang="ru-RU"/>
        </a:p>
      </dgm:t>
    </dgm:pt>
    <dgm:pt modelId="{FFDFE957-D8B8-4887-A716-A8042A99C7F4}" type="sibTrans" cxnId="{97F91E52-D210-44C0-9D20-FE50A9C8227B}">
      <dgm:prSet/>
      <dgm:spPr/>
      <dgm:t>
        <a:bodyPr/>
        <a:lstStyle/>
        <a:p>
          <a:endParaRPr lang="ru-RU"/>
        </a:p>
      </dgm:t>
    </dgm:pt>
    <dgm:pt modelId="{07B0C6B8-EF0B-4221-8212-85F032A6BD80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Использование проблемных ситуаций </a:t>
          </a:r>
          <a:endParaRPr lang="ru-RU" sz="16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91E419D-EEEE-4356-8CF9-A61EB3AE9061}" type="parTrans" cxnId="{58C54992-303A-4C69-A796-A588C5183A71}">
      <dgm:prSet/>
      <dgm:spPr/>
      <dgm:t>
        <a:bodyPr/>
        <a:lstStyle/>
        <a:p>
          <a:endParaRPr lang="ru-RU"/>
        </a:p>
      </dgm:t>
    </dgm:pt>
    <dgm:pt modelId="{E77184A7-2EFE-4C0B-B857-F35CE0AEDD6D}" type="sibTrans" cxnId="{58C54992-303A-4C69-A796-A588C5183A71}">
      <dgm:prSet/>
      <dgm:spPr/>
      <dgm:t>
        <a:bodyPr/>
        <a:lstStyle/>
        <a:p>
          <a:endParaRPr lang="ru-RU"/>
        </a:p>
      </dgm:t>
    </dgm:pt>
    <dgm:pt modelId="{5E52F818-FF7D-4164-A0E6-EF53400BFB08}" type="pres">
      <dgm:prSet presAssocID="{5F11BDA5-BF9F-42A8-B78D-924482BC3DF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962E8C4-BC26-4236-8B30-1B7F70530D80}" type="pres">
      <dgm:prSet presAssocID="{CD7F3D2E-7E44-4DC5-A4CE-107DC3C0E3F2}" presName="hierRoot1" presStyleCnt="0">
        <dgm:presLayoutVars>
          <dgm:hierBranch val="init"/>
        </dgm:presLayoutVars>
      </dgm:prSet>
      <dgm:spPr/>
    </dgm:pt>
    <dgm:pt modelId="{FE3FE40B-68B3-4667-976D-FFD04BF8DF70}" type="pres">
      <dgm:prSet presAssocID="{CD7F3D2E-7E44-4DC5-A4CE-107DC3C0E3F2}" presName="rootComposite1" presStyleCnt="0"/>
      <dgm:spPr/>
    </dgm:pt>
    <dgm:pt modelId="{CE9C53A3-D3A2-4EE4-B4CA-3063336D8069}" type="pres">
      <dgm:prSet presAssocID="{CD7F3D2E-7E44-4DC5-A4CE-107DC3C0E3F2}" presName="rootText1" presStyleLbl="node0" presStyleIdx="0" presStyleCnt="1" custAng="0" custScaleX="172823" custScaleY="1913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6A0C96-1716-46BA-9F3F-343D2F7D0562}" type="pres">
      <dgm:prSet presAssocID="{CD7F3D2E-7E44-4DC5-A4CE-107DC3C0E3F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27712FF-8A1F-4FA6-AC5C-7A85F3E66976}" type="pres">
      <dgm:prSet presAssocID="{CD7F3D2E-7E44-4DC5-A4CE-107DC3C0E3F2}" presName="hierChild2" presStyleCnt="0"/>
      <dgm:spPr/>
    </dgm:pt>
    <dgm:pt modelId="{90AFD328-99B6-48A7-AB53-D4B5C3306668}" type="pres">
      <dgm:prSet presAssocID="{E20628AE-3807-4BEC-B169-4F24C2E73A6F}" presName="Name37" presStyleLbl="parChTrans1D2" presStyleIdx="0" presStyleCnt="4"/>
      <dgm:spPr/>
      <dgm:t>
        <a:bodyPr/>
        <a:lstStyle/>
        <a:p>
          <a:endParaRPr lang="ru-RU"/>
        </a:p>
      </dgm:t>
    </dgm:pt>
    <dgm:pt modelId="{6591A307-2B22-4ABD-9F70-0B27EF74C040}" type="pres">
      <dgm:prSet presAssocID="{758B1E24-4512-42A7-8467-CA993D4C56AD}" presName="hierRoot2" presStyleCnt="0">
        <dgm:presLayoutVars>
          <dgm:hierBranch val="init"/>
        </dgm:presLayoutVars>
      </dgm:prSet>
      <dgm:spPr/>
    </dgm:pt>
    <dgm:pt modelId="{38A29CAF-A9F4-438D-83A3-DB6CB95DE1BD}" type="pres">
      <dgm:prSet presAssocID="{758B1E24-4512-42A7-8467-CA993D4C56AD}" presName="rootComposite" presStyleCnt="0"/>
      <dgm:spPr/>
    </dgm:pt>
    <dgm:pt modelId="{5390259D-6B14-46C6-95F6-2FDC6FF8723B}" type="pres">
      <dgm:prSet presAssocID="{758B1E24-4512-42A7-8467-CA993D4C56AD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75447F-9B2A-488C-BA79-326AAE5169BA}" type="pres">
      <dgm:prSet presAssocID="{758B1E24-4512-42A7-8467-CA993D4C56AD}" presName="rootConnector" presStyleLbl="node2" presStyleIdx="0" presStyleCnt="4"/>
      <dgm:spPr/>
      <dgm:t>
        <a:bodyPr/>
        <a:lstStyle/>
        <a:p>
          <a:endParaRPr lang="ru-RU"/>
        </a:p>
      </dgm:t>
    </dgm:pt>
    <dgm:pt modelId="{549AE9FF-8828-4D38-A614-B02379FB389C}" type="pres">
      <dgm:prSet presAssocID="{758B1E24-4512-42A7-8467-CA993D4C56AD}" presName="hierChild4" presStyleCnt="0"/>
      <dgm:spPr/>
    </dgm:pt>
    <dgm:pt modelId="{161AAF18-F265-4F8B-8F28-8D5BD7F72148}" type="pres">
      <dgm:prSet presAssocID="{758B1E24-4512-42A7-8467-CA993D4C56AD}" presName="hierChild5" presStyleCnt="0"/>
      <dgm:spPr/>
    </dgm:pt>
    <dgm:pt modelId="{510558FD-5DA9-4982-BFEB-66DCFF55E67D}" type="pres">
      <dgm:prSet presAssocID="{80E78AAD-3C74-4EA1-9E90-516B7E072904}" presName="Name37" presStyleLbl="parChTrans1D2" presStyleIdx="1" presStyleCnt="4"/>
      <dgm:spPr/>
      <dgm:t>
        <a:bodyPr/>
        <a:lstStyle/>
        <a:p>
          <a:endParaRPr lang="ru-RU"/>
        </a:p>
      </dgm:t>
    </dgm:pt>
    <dgm:pt modelId="{D77CD842-58D4-48E8-8DED-29998F399A58}" type="pres">
      <dgm:prSet presAssocID="{099C565D-B000-4316-9896-E5A2E3EBE776}" presName="hierRoot2" presStyleCnt="0">
        <dgm:presLayoutVars>
          <dgm:hierBranch val="init"/>
        </dgm:presLayoutVars>
      </dgm:prSet>
      <dgm:spPr/>
    </dgm:pt>
    <dgm:pt modelId="{0C1522FA-EBB1-4CFA-A074-C57AE8233A31}" type="pres">
      <dgm:prSet presAssocID="{099C565D-B000-4316-9896-E5A2E3EBE776}" presName="rootComposite" presStyleCnt="0"/>
      <dgm:spPr/>
    </dgm:pt>
    <dgm:pt modelId="{76889824-BEC9-4B43-89BA-27162E5CB75B}" type="pres">
      <dgm:prSet presAssocID="{099C565D-B000-4316-9896-E5A2E3EBE776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E3A1DB-7334-412D-8EF2-6C4B8EBDEEA8}" type="pres">
      <dgm:prSet presAssocID="{099C565D-B000-4316-9896-E5A2E3EBE776}" presName="rootConnector" presStyleLbl="node2" presStyleIdx="1" presStyleCnt="4"/>
      <dgm:spPr/>
      <dgm:t>
        <a:bodyPr/>
        <a:lstStyle/>
        <a:p>
          <a:endParaRPr lang="ru-RU"/>
        </a:p>
      </dgm:t>
    </dgm:pt>
    <dgm:pt modelId="{D6956B90-72DD-4713-A357-7B378A5062B8}" type="pres">
      <dgm:prSet presAssocID="{099C565D-B000-4316-9896-E5A2E3EBE776}" presName="hierChild4" presStyleCnt="0"/>
      <dgm:spPr/>
    </dgm:pt>
    <dgm:pt modelId="{7A676F2C-D558-4E5E-819A-D63435DE7923}" type="pres">
      <dgm:prSet presAssocID="{099C565D-B000-4316-9896-E5A2E3EBE776}" presName="hierChild5" presStyleCnt="0"/>
      <dgm:spPr/>
    </dgm:pt>
    <dgm:pt modelId="{73445D61-F4B2-4589-B82D-F39B9EDE244B}" type="pres">
      <dgm:prSet presAssocID="{D589D825-8B4C-4E38-A781-6FEAEF00B738}" presName="Name37" presStyleLbl="parChTrans1D2" presStyleIdx="2" presStyleCnt="4"/>
      <dgm:spPr/>
      <dgm:t>
        <a:bodyPr/>
        <a:lstStyle/>
        <a:p>
          <a:endParaRPr lang="ru-RU"/>
        </a:p>
      </dgm:t>
    </dgm:pt>
    <dgm:pt modelId="{1C3AE287-5F8F-495E-B252-7AA6D844259E}" type="pres">
      <dgm:prSet presAssocID="{2A6D81A7-BA86-4335-9DAC-0F1E4951E571}" presName="hierRoot2" presStyleCnt="0">
        <dgm:presLayoutVars>
          <dgm:hierBranch val="init"/>
        </dgm:presLayoutVars>
      </dgm:prSet>
      <dgm:spPr/>
    </dgm:pt>
    <dgm:pt modelId="{2B07D9D1-49E1-4AD5-A6A4-C1AA7D43B7A2}" type="pres">
      <dgm:prSet presAssocID="{2A6D81A7-BA86-4335-9DAC-0F1E4951E571}" presName="rootComposite" presStyleCnt="0"/>
      <dgm:spPr/>
    </dgm:pt>
    <dgm:pt modelId="{27F705D1-B05B-4A44-8CE2-FEABA583877B}" type="pres">
      <dgm:prSet presAssocID="{2A6D81A7-BA86-4335-9DAC-0F1E4951E57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4A6482B-BE53-4AAF-96DC-EF9C0110EF2C}" type="pres">
      <dgm:prSet presAssocID="{2A6D81A7-BA86-4335-9DAC-0F1E4951E571}" presName="rootConnector" presStyleLbl="node2" presStyleIdx="2" presStyleCnt="4"/>
      <dgm:spPr/>
      <dgm:t>
        <a:bodyPr/>
        <a:lstStyle/>
        <a:p>
          <a:endParaRPr lang="ru-RU"/>
        </a:p>
      </dgm:t>
    </dgm:pt>
    <dgm:pt modelId="{09789531-01E5-4E23-B7D4-8BB20D5930B2}" type="pres">
      <dgm:prSet presAssocID="{2A6D81A7-BA86-4335-9DAC-0F1E4951E571}" presName="hierChild4" presStyleCnt="0"/>
      <dgm:spPr/>
    </dgm:pt>
    <dgm:pt modelId="{841383D2-8EB4-44D3-A821-2A02DCCBBA4D}" type="pres">
      <dgm:prSet presAssocID="{2A6D81A7-BA86-4335-9DAC-0F1E4951E571}" presName="hierChild5" presStyleCnt="0"/>
      <dgm:spPr/>
    </dgm:pt>
    <dgm:pt modelId="{93409996-26A1-4BAA-8464-9F985AFFF02E}" type="pres">
      <dgm:prSet presAssocID="{691E419D-EEEE-4356-8CF9-A61EB3AE9061}" presName="Name37" presStyleLbl="parChTrans1D2" presStyleIdx="3" presStyleCnt="4"/>
      <dgm:spPr/>
      <dgm:t>
        <a:bodyPr/>
        <a:lstStyle/>
        <a:p>
          <a:endParaRPr lang="ru-RU"/>
        </a:p>
      </dgm:t>
    </dgm:pt>
    <dgm:pt modelId="{FC3EC369-10FC-4C4C-9E44-E6A083F38B5A}" type="pres">
      <dgm:prSet presAssocID="{07B0C6B8-EF0B-4221-8212-85F032A6BD80}" presName="hierRoot2" presStyleCnt="0">
        <dgm:presLayoutVars>
          <dgm:hierBranch val="init"/>
        </dgm:presLayoutVars>
      </dgm:prSet>
      <dgm:spPr/>
    </dgm:pt>
    <dgm:pt modelId="{11A0DB57-A918-466C-81AA-ACDB3B1345F4}" type="pres">
      <dgm:prSet presAssocID="{07B0C6B8-EF0B-4221-8212-85F032A6BD80}" presName="rootComposite" presStyleCnt="0"/>
      <dgm:spPr/>
    </dgm:pt>
    <dgm:pt modelId="{D4196E5D-6C4A-4DBA-BE46-2661BCCDDFCC}" type="pres">
      <dgm:prSet presAssocID="{07B0C6B8-EF0B-4221-8212-85F032A6BD80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DA7CD2-1665-4217-B1E2-FDD130D8FD67}" type="pres">
      <dgm:prSet presAssocID="{07B0C6B8-EF0B-4221-8212-85F032A6BD80}" presName="rootConnector" presStyleLbl="node2" presStyleIdx="3" presStyleCnt="4"/>
      <dgm:spPr/>
      <dgm:t>
        <a:bodyPr/>
        <a:lstStyle/>
        <a:p>
          <a:endParaRPr lang="ru-RU"/>
        </a:p>
      </dgm:t>
    </dgm:pt>
    <dgm:pt modelId="{0E57C08C-AAFC-4772-B707-DCE877CC9E09}" type="pres">
      <dgm:prSet presAssocID="{07B0C6B8-EF0B-4221-8212-85F032A6BD80}" presName="hierChild4" presStyleCnt="0"/>
      <dgm:spPr/>
    </dgm:pt>
    <dgm:pt modelId="{111D8477-B13E-4E94-B37E-F0343783D495}" type="pres">
      <dgm:prSet presAssocID="{07B0C6B8-EF0B-4221-8212-85F032A6BD80}" presName="hierChild5" presStyleCnt="0"/>
      <dgm:spPr/>
    </dgm:pt>
    <dgm:pt modelId="{1EBB473E-1E05-40FF-93CB-3909E6847780}" type="pres">
      <dgm:prSet presAssocID="{CD7F3D2E-7E44-4DC5-A4CE-107DC3C0E3F2}" presName="hierChild3" presStyleCnt="0"/>
      <dgm:spPr/>
    </dgm:pt>
  </dgm:ptLst>
  <dgm:cxnLst>
    <dgm:cxn modelId="{3040F598-0C38-4E22-9035-72113A5F08DE}" type="presOf" srcId="{2A6D81A7-BA86-4335-9DAC-0F1E4951E571}" destId="{14A6482B-BE53-4AAF-96DC-EF9C0110EF2C}" srcOrd="1" destOrd="0" presId="urn:microsoft.com/office/officeart/2005/8/layout/orgChart1"/>
    <dgm:cxn modelId="{58C54992-303A-4C69-A796-A588C5183A71}" srcId="{CD7F3D2E-7E44-4DC5-A4CE-107DC3C0E3F2}" destId="{07B0C6B8-EF0B-4221-8212-85F032A6BD80}" srcOrd="3" destOrd="0" parTransId="{691E419D-EEEE-4356-8CF9-A61EB3AE9061}" sibTransId="{E77184A7-2EFE-4C0B-B857-F35CE0AEDD6D}"/>
    <dgm:cxn modelId="{454D4DAE-A347-4469-9673-924F26B404D4}" type="presOf" srcId="{758B1E24-4512-42A7-8467-CA993D4C56AD}" destId="{8F75447F-9B2A-488C-BA79-326AAE5169BA}" srcOrd="1" destOrd="0" presId="urn:microsoft.com/office/officeart/2005/8/layout/orgChart1"/>
    <dgm:cxn modelId="{92261913-9720-4731-BC08-CBBDE936E5E1}" type="presOf" srcId="{099C565D-B000-4316-9896-E5A2E3EBE776}" destId="{76889824-BEC9-4B43-89BA-27162E5CB75B}" srcOrd="0" destOrd="0" presId="urn:microsoft.com/office/officeart/2005/8/layout/orgChart1"/>
    <dgm:cxn modelId="{7DBE5457-8279-4220-A3EE-23405CA165AB}" type="presOf" srcId="{5F11BDA5-BF9F-42A8-B78D-924482BC3DF2}" destId="{5E52F818-FF7D-4164-A0E6-EF53400BFB08}" srcOrd="0" destOrd="0" presId="urn:microsoft.com/office/officeart/2005/8/layout/orgChart1"/>
    <dgm:cxn modelId="{F017CD55-3FC4-42D4-BABE-3393439820BA}" type="presOf" srcId="{D589D825-8B4C-4E38-A781-6FEAEF00B738}" destId="{73445D61-F4B2-4589-B82D-F39B9EDE244B}" srcOrd="0" destOrd="0" presId="urn:microsoft.com/office/officeart/2005/8/layout/orgChart1"/>
    <dgm:cxn modelId="{97F91E52-D210-44C0-9D20-FE50A9C8227B}" srcId="{CD7F3D2E-7E44-4DC5-A4CE-107DC3C0E3F2}" destId="{2A6D81A7-BA86-4335-9DAC-0F1E4951E571}" srcOrd="2" destOrd="0" parTransId="{D589D825-8B4C-4E38-A781-6FEAEF00B738}" sibTransId="{FFDFE957-D8B8-4887-A716-A8042A99C7F4}"/>
    <dgm:cxn modelId="{7BA2E902-2657-4339-B7B5-1BBE4B3E684A}" srcId="{5F11BDA5-BF9F-42A8-B78D-924482BC3DF2}" destId="{CD7F3D2E-7E44-4DC5-A4CE-107DC3C0E3F2}" srcOrd="0" destOrd="0" parTransId="{63FE9F53-527D-4045-8313-1EBC2DC75713}" sibTransId="{78B24ACB-B6CD-4370-BCA5-380DCFC3C2C2}"/>
    <dgm:cxn modelId="{364ECDEF-EB40-4D93-B000-EB5674774FF6}" type="presOf" srcId="{80E78AAD-3C74-4EA1-9E90-516B7E072904}" destId="{510558FD-5DA9-4982-BFEB-66DCFF55E67D}" srcOrd="0" destOrd="0" presId="urn:microsoft.com/office/officeart/2005/8/layout/orgChart1"/>
    <dgm:cxn modelId="{E1292A67-EB86-4361-BA59-E3FC43E47C52}" srcId="{CD7F3D2E-7E44-4DC5-A4CE-107DC3C0E3F2}" destId="{099C565D-B000-4316-9896-E5A2E3EBE776}" srcOrd="1" destOrd="0" parTransId="{80E78AAD-3C74-4EA1-9E90-516B7E072904}" sibTransId="{736D8E0C-C28C-4C4A-84E7-044B1E0A49E5}"/>
    <dgm:cxn modelId="{ED9F79AE-2CB7-4750-8A64-E1ACDC560ADA}" type="presOf" srcId="{758B1E24-4512-42A7-8467-CA993D4C56AD}" destId="{5390259D-6B14-46C6-95F6-2FDC6FF8723B}" srcOrd="0" destOrd="0" presId="urn:microsoft.com/office/officeart/2005/8/layout/orgChart1"/>
    <dgm:cxn modelId="{6A1A4EE9-7CE4-4C4C-84CD-09845CE983AE}" type="presOf" srcId="{691E419D-EEEE-4356-8CF9-A61EB3AE9061}" destId="{93409996-26A1-4BAA-8464-9F985AFFF02E}" srcOrd="0" destOrd="0" presId="urn:microsoft.com/office/officeart/2005/8/layout/orgChart1"/>
    <dgm:cxn modelId="{9C96C24E-8D67-407D-9C9E-18665EEE4C45}" type="presOf" srcId="{CD7F3D2E-7E44-4DC5-A4CE-107DC3C0E3F2}" destId="{CE9C53A3-D3A2-4EE4-B4CA-3063336D8069}" srcOrd="0" destOrd="0" presId="urn:microsoft.com/office/officeart/2005/8/layout/orgChart1"/>
    <dgm:cxn modelId="{6CBDB144-4FE0-4243-84E4-39A7BFA8721D}" type="presOf" srcId="{07B0C6B8-EF0B-4221-8212-85F032A6BD80}" destId="{42DA7CD2-1665-4217-B1E2-FDD130D8FD67}" srcOrd="1" destOrd="0" presId="urn:microsoft.com/office/officeart/2005/8/layout/orgChart1"/>
    <dgm:cxn modelId="{12E3CB0B-7E03-47A0-8FC6-6E0227E2337E}" type="presOf" srcId="{099C565D-B000-4316-9896-E5A2E3EBE776}" destId="{67E3A1DB-7334-412D-8EF2-6C4B8EBDEEA8}" srcOrd="1" destOrd="0" presId="urn:microsoft.com/office/officeart/2005/8/layout/orgChart1"/>
    <dgm:cxn modelId="{3F57C914-D14C-47A7-B849-233CDA326E50}" type="presOf" srcId="{07B0C6B8-EF0B-4221-8212-85F032A6BD80}" destId="{D4196E5D-6C4A-4DBA-BE46-2661BCCDDFCC}" srcOrd="0" destOrd="0" presId="urn:microsoft.com/office/officeart/2005/8/layout/orgChart1"/>
    <dgm:cxn modelId="{5C516D3B-5705-4B47-A34C-BBC38F03099E}" type="presOf" srcId="{E20628AE-3807-4BEC-B169-4F24C2E73A6F}" destId="{90AFD328-99B6-48A7-AB53-D4B5C3306668}" srcOrd="0" destOrd="0" presId="urn:microsoft.com/office/officeart/2005/8/layout/orgChart1"/>
    <dgm:cxn modelId="{06F064BA-AEA7-449E-9149-CF5C3E4F9CFB}" type="presOf" srcId="{CD7F3D2E-7E44-4DC5-A4CE-107DC3C0E3F2}" destId="{6A6A0C96-1716-46BA-9F3F-343D2F7D0562}" srcOrd="1" destOrd="0" presId="urn:microsoft.com/office/officeart/2005/8/layout/orgChart1"/>
    <dgm:cxn modelId="{AEF4E778-2E33-409A-97BA-3F99603CDBDA}" type="presOf" srcId="{2A6D81A7-BA86-4335-9DAC-0F1E4951E571}" destId="{27F705D1-B05B-4A44-8CE2-FEABA583877B}" srcOrd="0" destOrd="0" presId="urn:microsoft.com/office/officeart/2005/8/layout/orgChart1"/>
    <dgm:cxn modelId="{71B96552-788F-46FD-9351-51B3E970BDDF}" srcId="{CD7F3D2E-7E44-4DC5-A4CE-107DC3C0E3F2}" destId="{758B1E24-4512-42A7-8467-CA993D4C56AD}" srcOrd="0" destOrd="0" parTransId="{E20628AE-3807-4BEC-B169-4F24C2E73A6F}" sibTransId="{BEE0E06E-BB25-47BF-86C8-825A02B59E8D}"/>
    <dgm:cxn modelId="{8CA5E0B1-E6C5-47C2-899E-B465309160BA}" type="presParOf" srcId="{5E52F818-FF7D-4164-A0E6-EF53400BFB08}" destId="{6962E8C4-BC26-4236-8B30-1B7F70530D80}" srcOrd="0" destOrd="0" presId="urn:microsoft.com/office/officeart/2005/8/layout/orgChart1"/>
    <dgm:cxn modelId="{3FD47F25-D898-4EF4-A660-9C857F8CCAF4}" type="presParOf" srcId="{6962E8C4-BC26-4236-8B30-1B7F70530D80}" destId="{FE3FE40B-68B3-4667-976D-FFD04BF8DF70}" srcOrd="0" destOrd="0" presId="urn:microsoft.com/office/officeart/2005/8/layout/orgChart1"/>
    <dgm:cxn modelId="{4656F94F-A5D8-4DD3-9C71-859F6DC4850D}" type="presParOf" srcId="{FE3FE40B-68B3-4667-976D-FFD04BF8DF70}" destId="{CE9C53A3-D3A2-4EE4-B4CA-3063336D8069}" srcOrd="0" destOrd="0" presId="urn:microsoft.com/office/officeart/2005/8/layout/orgChart1"/>
    <dgm:cxn modelId="{864291D4-F973-4A1C-9AE7-5F2B1520EFAA}" type="presParOf" srcId="{FE3FE40B-68B3-4667-976D-FFD04BF8DF70}" destId="{6A6A0C96-1716-46BA-9F3F-343D2F7D0562}" srcOrd="1" destOrd="0" presId="urn:microsoft.com/office/officeart/2005/8/layout/orgChart1"/>
    <dgm:cxn modelId="{B8B5A0AF-B18E-4027-9506-E88F43D87D30}" type="presParOf" srcId="{6962E8C4-BC26-4236-8B30-1B7F70530D80}" destId="{B27712FF-8A1F-4FA6-AC5C-7A85F3E66976}" srcOrd="1" destOrd="0" presId="urn:microsoft.com/office/officeart/2005/8/layout/orgChart1"/>
    <dgm:cxn modelId="{E5AE2668-03B7-4F97-B799-B3A5F02EB53E}" type="presParOf" srcId="{B27712FF-8A1F-4FA6-AC5C-7A85F3E66976}" destId="{90AFD328-99B6-48A7-AB53-D4B5C3306668}" srcOrd="0" destOrd="0" presId="urn:microsoft.com/office/officeart/2005/8/layout/orgChart1"/>
    <dgm:cxn modelId="{561592DD-E006-49DF-A3D7-E6DA8022B2F4}" type="presParOf" srcId="{B27712FF-8A1F-4FA6-AC5C-7A85F3E66976}" destId="{6591A307-2B22-4ABD-9F70-0B27EF74C040}" srcOrd="1" destOrd="0" presId="urn:microsoft.com/office/officeart/2005/8/layout/orgChart1"/>
    <dgm:cxn modelId="{92E3E547-C8C1-4230-97AD-7FD11B135285}" type="presParOf" srcId="{6591A307-2B22-4ABD-9F70-0B27EF74C040}" destId="{38A29CAF-A9F4-438D-83A3-DB6CB95DE1BD}" srcOrd="0" destOrd="0" presId="urn:microsoft.com/office/officeart/2005/8/layout/orgChart1"/>
    <dgm:cxn modelId="{F2093C8C-65D2-403C-B866-8A107F691FD3}" type="presParOf" srcId="{38A29CAF-A9F4-438D-83A3-DB6CB95DE1BD}" destId="{5390259D-6B14-46C6-95F6-2FDC6FF8723B}" srcOrd="0" destOrd="0" presId="urn:microsoft.com/office/officeart/2005/8/layout/orgChart1"/>
    <dgm:cxn modelId="{6695E949-6D9E-4F72-83F1-48C55EEC74BA}" type="presParOf" srcId="{38A29CAF-A9F4-438D-83A3-DB6CB95DE1BD}" destId="{8F75447F-9B2A-488C-BA79-326AAE5169BA}" srcOrd="1" destOrd="0" presId="urn:microsoft.com/office/officeart/2005/8/layout/orgChart1"/>
    <dgm:cxn modelId="{970BEF30-696C-4ED2-BB3F-B36337F3BA49}" type="presParOf" srcId="{6591A307-2B22-4ABD-9F70-0B27EF74C040}" destId="{549AE9FF-8828-4D38-A614-B02379FB389C}" srcOrd="1" destOrd="0" presId="urn:microsoft.com/office/officeart/2005/8/layout/orgChart1"/>
    <dgm:cxn modelId="{AB2AF480-5167-41E7-A776-F175B89F418E}" type="presParOf" srcId="{6591A307-2B22-4ABD-9F70-0B27EF74C040}" destId="{161AAF18-F265-4F8B-8F28-8D5BD7F72148}" srcOrd="2" destOrd="0" presId="urn:microsoft.com/office/officeart/2005/8/layout/orgChart1"/>
    <dgm:cxn modelId="{574475F4-1463-4FDE-A21C-72DC349ACC17}" type="presParOf" srcId="{B27712FF-8A1F-4FA6-AC5C-7A85F3E66976}" destId="{510558FD-5DA9-4982-BFEB-66DCFF55E67D}" srcOrd="2" destOrd="0" presId="urn:microsoft.com/office/officeart/2005/8/layout/orgChart1"/>
    <dgm:cxn modelId="{5C3AAEC0-1CC2-4C2C-A880-4E1490840463}" type="presParOf" srcId="{B27712FF-8A1F-4FA6-AC5C-7A85F3E66976}" destId="{D77CD842-58D4-48E8-8DED-29998F399A58}" srcOrd="3" destOrd="0" presId="urn:microsoft.com/office/officeart/2005/8/layout/orgChart1"/>
    <dgm:cxn modelId="{C2AF5AD9-6506-4E31-A8E2-597704B5FFAC}" type="presParOf" srcId="{D77CD842-58D4-48E8-8DED-29998F399A58}" destId="{0C1522FA-EBB1-4CFA-A074-C57AE8233A31}" srcOrd="0" destOrd="0" presId="urn:microsoft.com/office/officeart/2005/8/layout/orgChart1"/>
    <dgm:cxn modelId="{ACDF520B-AF52-4A92-AD21-5FD819ED20FB}" type="presParOf" srcId="{0C1522FA-EBB1-4CFA-A074-C57AE8233A31}" destId="{76889824-BEC9-4B43-89BA-27162E5CB75B}" srcOrd="0" destOrd="0" presId="urn:microsoft.com/office/officeart/2005/8/layout/orgChart1"/>
    <dgm:cxn modelId="{703EA91D-A261-44E0-9266-CDE14040DE36}" type="presParOf" srcId="{0C1522FA-EBB1-4CFA-A074-C57AE8233A31}" destId="{67E3A1DB-7334-412D-8EF2-6C4B8EBDEEA8}" srcOrd="1" destOrd="0" presId="urn:microsoft.com/office/officeart/2005/8/layout/orgChart1"/>
    <dgm:cxn modelId="{2043252E-F1DC-4F05-8042-76FC8A7DFD84}" type="presParOf" srcId="{D77CD842-58D4-48E8-8DED-29998F399A58}" destId="{D6956B90-72DD-4713-A357-7B378A5062B8}" srcOrd="1" destOrd="0" presId="urn:microsoft.com/office/officeart/2005/8/layout/orgChart1"/>
    <dgm:cxn modelId="{88399264-F27D-4CC7-A8D2-D7AC8DDF6F71}" type="presParOf" srcId="{D77CD842-58D4-48E8-8DED-29998F399A58}" destId="{7A676F2C-D558-4E5E-819A-D63435DE7923}" srcOrd="2" destOrd="0" presId="urn:microsoft.com/office/officeart/2005/8/layout/orgChart1"/>
    <dgm:cxn modelId="{F5FDAC90-25ED-417E-8B90-B92BCB169246}" type="presParOf" srcId="{B27712FF-8A1F-4FA6-AC5C-7A85F3E66976}" destId="{73445D61-F4B2-4589-B82D-F39B9EDE244B}" srcOrd="4" destOrd="0" presId="urn:microsoft.com/office/officeart/2005/8/layout/orgChart1"/>
    <dgm:cxn modelId="{1AC08A07-762C-4DDD-852A-D43258AC3E8A}" type="presParOf" srcId="{B27712FF-8A1F-4FA6-AC5C-7A85F3E66976}" destId="{1C3AE287-5F8F-495E-B252-7AA6D844259E}" srcOrd="5" destOrd="0" presId="urn:microsoft.com/office/officeart/2005/8/layout/orgChart1"/>
    <dgm:cxn modelId="{2DDF0A32-D6FA-4532-83F6-CA290EA06CC0}" type="presParOf" srcId="{1C3AE287-5F8F-495E-B252-7AA6D844259E}" destId="{2B07D9D1-49E1-4AD5-A6A4-C1AA7D43B7A2}" srcOrd="0" destOrd="0" presId="urn:microsoft.com/office/officeart/2005/8/layout/orgChart1"/>
    <dgm:cxn modelId="{A580F6D5-D41C-47E3-B714-70145835BCD4}" type="presParOf" srcId="{2B07D9D1-49E1-4AD5-A6A4-C1AA7D43B7A2}" destId="{27F705D1-B05B-4A44-8CE2-FEABA583877B}" srcOrd="0" destOrd="0" presId="urn:microsoft.com/office/officeart/2005/8/layout/orgChart1"/>
    <dgm:cxn modelId="{6A52A6F6-52F7-4741-BEBC-11DBCDD082DD}" type="presParOf" srcId="{2B07D9D1-49E1-4AD5-A6A4-C1AA7D43B7A2}" destId="{14A6482B-BE53-4AAF-96DC-EF9C0110EF2C}" srcOrd="1" destOrd="0" presId="urn:microsoft.com/office/officeart/2005/8/layout/orgChart1"/>
    <dgm:cxn modelId="{184F63B6-6CB3-49D4-A3F3-6B84C60834F8}" type="presParOf" srcId="{1C3AE287-5F8F-495E-B252-7AA6D844259E}" destId="{09789531-01E5-4E23-B7D4-8BB20D5930B2}" srcOrd="1" destOrd="0" presId="urn:microsoft.com/office/officeart/2005/8/layout/orgChart1"/>
    <dgm:cxn modelId="{0118D9A4-A97E-4954-90F4-B53DC79FD2BD}" type="presParOf" srcId="{1C3AE287-5F8F-495E-B252-7AA6D844259E}" destId="{841383D2-8EB4-44D3-A821-2A02DCCBBA4D}" srcOrd="2" destOrd="0" presId="urn:microsoft.com/office/officeart/2005/8/layout/orgChart1"/>
    <dgm:cxn modelId="{C78E17CC-0D2F-4BCF-A533-2EE4AE89FA60}" type="presParOf" srcId="{B27712FF-8A1F-4FA6-AC5C-7A85F3E66976}" destId="{93409996-26A1-4BAA-8464-9F985AFFF02E}" srcOrd="6" destOrd="0" presId="urn:microsoft.com/office/officeart/2005/8/layout/orgChart1"/>
    <dgm:cxn modelId="{7454BBE1-AC86-4BDB-8083-BEB41F0C8B83}" type="presParOf" srcId="{B27712FF-8A1F-4FA6-AC5C-7A85F3E66976}" destId="{FC3EC369-10FC-4C4C-9E44-E6A083F38B5A}" srcOrd="7" destOrd="0" presId="urn:microsoft.com/office/officeart/2005/8/layout/orgChart1"/>
    <dgm:cxn modelId="{F2635DF0-A53E-4DB5-BB4A-5719AE2CE778}" type="presParOf" srcId="{FC3EC369-10FC-4C4C-9E44-E6A083F38B5A}" destId="{11A0DB57-A918-466C-81AA-ACDB3B1345F4}" srcOrd="0" destOrd="0" presId="urn:microsoft.com/office/officeart/2005/8/layout/orgChart1"/>
    <dgm:cxn modelId="{21A5B2A6-A175-4EDA-B59F-4837EE2676A8}" type="presParOf" srcId="{11A0DB57-A918-466C-81AA-ACDB3B1345F4}" destId="{D4196E5D-6C4A-4DBA-BE46-2661BCCDDFCC}" srcOrd="0" destOrd="0" presId="urn:microsoft.com/office/officeart/2005/8/layout/orgChart1"/>
    <dgm:cxn modelId="{83A573DF-9161-4FA6-B416-AFD93724260D}" type="presParOf" srcId="{11A0DB57-A918-466C-81AA-ACDB3B1345F4}" destId="{42DA7CD2-1665-4217-B1E2-FDD130D8FD67}" srcOrd="1" destOrd="0" presId="urn:microsoft.com/office/officeart/2005/8/layout/orgChart1"/>
    <dgm:cxn modelId="{717B9701-BB1E-44E2-B331-1FB63E4F805A}" type="presParOf" srcId="{FC3EC369-10FC-4C4C-9E44-E6A083F38B5A}" destId="{0E57C08C-AAFC-4772-B707-DCE877CC9E09}" srcOrd="1" destOrd="0" presId="urn:microsoft.com/office/officeart/2005/8/layout/orgChart1"/>
    <dgm:cxn modelId="{57DD7C6F-F8C4-42BC-8E9C-89A7A5462DF5}" type="presParOf" srcId="{FC3EC369-10FC-4C4C-9E44-E6A083F38B5A}" destId="{111D8477-B13E-4E94-B37E-F0343783D495}" srcOrd="2" destOrd="0" presId="urn:microsoft.com/office/officeart/2005/8/layout/orgChart1"/>
    <dgm:cxn modelId="{B8F757E3-51AD-4A7A-BAC3-F50D65929B22}" type="presParOf" srcId="{6962E8C4-BC26-4236-8B30-1B7F70530D80}" destId="{1EBB473E-1E05-40FF-93CB-3909E684778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43DE82-718F-4ACD-9444-22FE224C6FDA}">
      <dsp:nvSpPr>
        <dsp:cNvPr id="0" name=""/>
        <dsp:cNvSpPr/>
      </dsp:nvSpPr>
      <dsp:spPr>
        <a:xfrm>
          <a:off x="0" y="0"/>
          <a:ext cx="7632848" cy="25100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Индивидуализация</a:t>
          </a: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 </a:t>
          </a:r>
          <a:r>
            <a:rPr lang="ru-RU" sz="2400" i="1" kern="12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– </a:t>
          </a:r>
          <a:r>
            <a:rPr lang="ru-RU" sz="2400" kern="12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 это деятельность взрослого(педагога) и самого учащегося по</a:t>
          </a:r>
          <a:r>
            <a:rPr lang="en-US" sz="2400" kern="12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поддержке и развитию  этого единичного, своеобразного, того, что заложено в данном индивиде от природы, и что он приобрёл в индивидуальном опыте</a:t>
          </a:r>
          <a:endParaRPr lang="ru-RU" sz="2400" kern="1200" dirty="0"/>
        </a:p>
      </dsp:txBody>
      <dsp:txXfrm>
        <a:off x="1777573" y="0"/>
        <a:ext cx="5855274" cy="2510034"/>
      </dsp:txXfrm>
    </dsp:sp>
    <dsp:sp modelId="{A05E39D4-217F-405C-BA3B-837A0EAEE658}">
      <dsp:nvSpPr>
        <dsp:cNvPr id="0" name=""/>
        <dsp:cNvSpPr/>
      </dsp:nvSpPr>
      <dsp:spPr>
        <a:xfrm flipH="1">
          <a:off x="985665" y="1197999"/>
          <a:ext cx="57246" cy="11403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6BD68-B68C-4F4F-A75E-4B40EC195FFD}">
      <dsp:nvSpPr>
        <dsp:cNvPr id="0" name=""/>
        <dsp:cNvSpPr/>
      </dsp:nvSpPr>
      <dsp:spPr>
        <a:xfrm>
          <a:off x="0" y="2761038"/>
          <a:ext cx="7632848" cy="25100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Индивидуальный подход</a:t>
          </a:r>
          <a:r>
            <a:rPr lang="ru-RU" sz="2800" u="sng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 </a:t>
          </a: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– </a:t>
          </a:r>
          <a:r>
            <a:rPr lang="ru-RU" sz="2800" kern="12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организация педагогом учебно-воспитательного процесса с учетом индивидуальных особенностей ребенка.</a:t>
          </a:r>
          <a:endParaRPr lang="ru-RU" sz="2800" kern="1200" dirty="0"/>
        </a:p>
      </dsp:txBody>
      <dsp:txXfrm>
        <a:off x="1777573" y="2761038"/>
        <a:ext cx="5855274" cy="2510034"/>
      </dsp:txXfrm>
    </dsp:sp>
    <dsp:sp modelId="{82A01097-FBF9-42F0-BD49-07A5476371FA}">
      <dsp:nvSpPr>
        <dsp:cNvPr id="0" name=""/>
        <dsp:cNvSpPr/>
      </dsp:nvSpPr>
      <dsp:spPr>
        <a:xfrm flipV="1">
          <a:off x="985665" y="3970874"/>
          <a:ext cx="57246" cy="9036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DDB536-2FAF-4A24-BA3A-0C2673AFF4F1}">
      <dsp:nvSpPr>
        <dsp:cNvPr id="0" name=""/>
        <dsp:cNvSpPr/>
      </dsp:nvSpPr>
      <dsp:spPr>
        <a:xfrm>
          <a:off x="0" y="4337412"/>
          <a:ext cx="8640960" cy="877568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поддержка человека в автономном, духовном саморазвитии, в развитии способности к самоопределению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337412"/>
        <a:ext cx="8640960" cy="877568"/>
      </dsp:txXfrm>
    </dsp:sp>
    <dsp:sp modelId="{B895C132-6223-448F-811A-9F29CE4EC9E5}">
      <dsp:nvSpPr>
        <dsp:cNvPr id="0" name=""/>
        <dsp:cNvSpPr/>
      </dsp:nvSpPr>
      <dsp:spPr>
        <a:xfrm rot="10800000">
          <a:off x="0" y="2983909"/>
          <a:ext cx="8640960" cy="1426067"/>
        </a:xfrm>
        <a:prstGeom prst="upArrowCallou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-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создание условий для максимальной реализации заданных природой (наследственных) физических, интеллектуальных, эмоциональных способностей и возможностей, характерных именно для данного индивида;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2983909"/>
        <a:ext cx="8640960" cy="1426067"/>
      </dsp:txXfrm>
    </dsp:sp>
    <dsp:sp modelId="{A2180C07-675E-47E3-9263-F298D9928370}">
      <dsp:nvSpPr>
        <dsp:cNvPr id="0" name=""/>
        <dsp:cNvSpPr/>
      </dsp:nvSpPr>
      <dsp:spPr>
        <a:xfrm rot="10800000">
          <a:off x="0" y="1496307"/>
          <a:ext cx="8640960" cy="1523750"/>
        </a:xfrm>
        <a:prstGeom prst="upArrowCallou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индивидуально ориентированную помощь детям в реализации первичных базовых потребностей, без чего невозможно ощущение природной «самости» и человеческого достоинства;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1496307"/>
        <a:ext cx="8640960" cy="1523750"/>
      </dsp:txXfrm>
    </dsp:sp>
    <dsp:sp modelId="{0FF0DFBB-12EB-4AA3-8B67-C1E8A795D484}">
      <dsp:nvSpPr>
        <dsp:cNvPr id="0" name=""/>
        <dsp:cNvSpPr/>
      </dsp:nvSpPr>
      <dsp:spPr>
        <a:xfrm rot="10800000">
          <a:off x="0" y="0"/>
          <a:ext cx="8640960" cy="1497146"/>
        </a:xfrm>
        <a:prstGeom prst="upArrowCallou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Индивидуализация предполагает:</a:t>
          </a:r>
          <a:endParaRPr lang="ru-RU" sz="28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0"/>
        <a:ext cx="8640960" cy="149714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BC8829-7ED2-4CAC-8D5E-82D195C670BF}">
      <dsp:nvSpPr>
        <dsp:cNvPr id="0" name=""/>
        <dsp:cNvSpPr/>
      </dsp:nvSpPr>
      <dsp:spPr>
        <a:xfrm>
          <a:off x="1975471" y="685681"/>
          <a:ext cx="4855126" cy="4855126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32586-07F1-46A6-806F-DA4288BAD6AC}">
      <dsp:nvSpPr>
        <dsp:cNvPr id="0" name=""/>
        <dsp:cNvSpPr/>
      </dsp:nvSpPr>
      <dsp:spPr>
        <a:xfrm>
          <a:off x="1975471" y="685681"/>
          <a:ext cx="4855126" cy="4855126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CC283-E124-420E-8264-2A8E701EE845}">
      <dsp:nvSpPr>
        <dsp:cNvPr id="0" name=""/>
        <dsp:cNvSpPr/>
      </dsp:nvSpPr>
      <dsp:spPr>
        <a:xfrm>
          <a:off x="1975471" y="685681"/>
          <a:ext cx="4855126" cy="4855126"/>
        </a:xfrm>
        <a:prstGeom prst="blockArc">
          <a:avLst>
            <a:gd name="adj1" fmla="val 0"/>
            <a:gd name="adj2" fmla="val 54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0E0A-B3BC-4608-9343-9F5F1EC8BAB8}">
      <dsp:nvSpPr>
        <dsp:cNvPr id="0" name=""/>
        <dsp:cNvSpPr/>
      </dsp:nvSpPr>
      <dsp:spPr>
        <a:xfrm>
          <a:off x="1975471" y="685681"/>
          <a:ext cx="4855126" cy="4855126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D231B3-7C2C-4515-901D-EC518A449726}">
      <dsp:nvSpPr>
        <dsp:cNvPr id="0" name=""/>
        <dsp:cNvSpPr/>
      </dsp:nvSpPr>
      <dsp:spPr>
        <a:xfrm>
          <a:off x="3166100" y="1996192"/>
          <a:ext cx="2473868" cy="2234104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Условиями развития индивидуальности в дошкольных образовательных организациях являются: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66100" y="1996192"/>
        <a:ext cx="2473868" cy="2234104"/>
      </dsp:txXfrm>
    </dsp:sp>
    <dsp:sp modelId="{3E11B604-C35F-414B-984A-34A4640A8381}">
      <dsp:nvSpPr>
        <dsp:cNvPr id="0" name=""/>
        <dsp:cNvSpPr/>
      </dsp:nvSpPr>
      <dsp:spPr>
        <a:xfrm>
          <a:off x="3257747" y="-235166"/>
          <a:ext cx="2290574" cy="1954294"/>
        </a:xfrm>
        <a:prstGeom prst="ellipse">
          <a:avLst/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поддержку индивидуальности и инициативы детей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57747" y="-235166"/>
        <a:ext cx="2290574" cy="1954294"/>
      </dsp:txXfrm>
    </dsp:sp>
    <dsp:sp modelId="{B5A68507-8F9D-42F7-980A-15B6CCCDD08E}">
      <dsp:nvSpPr>
        <dsp:cNvPr id="0" name=""/>
        <dsp:cNvSpPr/>
      </dsp:nvSpPr>
      <dsp:spPr>
        <a:xfrm>
          <a:off x="5700081" y="2057325"/>
          <a:ext cx="2148433" cy="2111838"/>
        </a:xfrm>
        <a:prstGeom prst="ellipse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взаимодействие с родителями (законными представителями) по вопросам образования ребенка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00081" y="2057325"/>
        <a:ext cx="2148433" cy="2111838"/>
      </dsp:txXfrm>
    </dsp:sp>
    <dsp:sp modelId="{192F3FFF-0366-494C-AA0E-01AB55DF55CE}">
      <dsp:nvSpPr>
        <dsp:cNvPr id="0" name=""/>
        <dsp:cNvSpPr/>
      </dsp:nvSpPr>
      <dsp:spPr>
        <a:xfrm>
          <a:off x="3181352" y="4424530"/>
          <a:ext cx="2443364" cy="2119955"/>
        </a:xfrm>
        <a:prstGeom prst="ellipse">
          <a:avLst/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установление правил взаимодействия в разных ситуациях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81352" y="4424530"/>
        <a:ext cx="2443364" cy="2119955"/>
      </dsp:txXfrm>
    </dsp:sp>
    <dsp:sp modelId="{14FCF727-9D45-411B-889D-7DE7EF05646C}">
      <dsp:nvSpPr>
        <dsp:cNvPr id="0" name=""/>
        <dsp:cNvSpPr/>
      </dsp:nvSpPr>
      <dsp:spPr>
        <a:xfrm>
          <a:off x="899948" y="2057325"/>
          <a:ext cx="2263644" cy="2111838"/>
        </a:xfrm>
        <a:prstGeom prst="ellipse">
          <a:avLst/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обеспечение эмоционального благополучия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99948" y="2057325"/>
        <a:ext cx="2263644" cy="211183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B9A6AD-D88B-4486-823C-EC91223B1259}">
      <dsp:nvSpPr>
        <dsp:cNvPr id="0" name=""/>
        <dsp:cNvSpPr/>
      </dsp:nvSpPr>
      <dsp:spPr>
        <a:xfrm>
          <a:off x="6438" y="108181"/>
          <a:ext cx="3935515" cy="6066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Задачи группового сбора</a:t>
          </a:r>
          <a:endParaRPr lang="ru-RU" sz="2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38" y="108181"/>
        <a:ext cx="3935515" cy="606688"/>
      </dsp:txXfrm>
    </dsp:sp>
    <dsp:sp modelId="{348922FF-1945-469D-8F5B-E12CBB22C2B4}">
      <dsp:nvSpPr>
        <dsp:cNvPr id="0" name=""/>
        <dsp:cNvSpPr/>
      </dsp:nvSpPr>
      <dsp:spPr>
        <a:xfrm>
          <a:off x="399990" y="714870"/>
          <a:ext cx="393551" cy="455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016"/>
              </a:lnTo>
              <a:lnTo>
                <a:pt x="393551" y="4550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A8895-4942-4658-81E6-6C7A24A0B8B4}">
      <dsp:nvSpPr>
        <dsp:cNvPr id="0" name=""/>
        <dsp:cNvSpPr/>
      </dsp:nvSpPr>
      <dsp:spPr>
        <a:xfrm>
          <a:off x="793541" y="866542"/>
          <a:ext cx="7768971" cy="6066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обмен информацией о прошедших или предстоящих событиях, выявление детских интересов;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3541" y="866542"/>
        <a:ext cx="7768971" cy="606688"/>
      </dsp:txXfrm>
    </dsp:sp>
    <dsp:sp modelId="{79A1E7B2-ED69-420F-AF8D-2269B60B2368}">
      <dsp:nvSpPr>
        <dsp:cNvPr id="0" name=""/>
        <dsp:cNvSpPr/>
      </dsp:nvSpPr>
      <dsp:spPr>
        <a:xfrm>
          <a:off x="399990" y="714870"/>
          <a:ext cx="393551" cy="1213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3376"/>
              </a:lnTo>
              <a:lnTo>
                <a:pt x="393551" y="12133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289D6-D070-4C4D-858D-E857A6F7C917}">
      <dsp:nvSpPr>
        <dsp:cNvPr id="0" name=""/>
        <dsp:cNvSpPr/>
      </dsp:nvSpPr>
      <dsp:spPr>
        <a:xfrm>
          <a:off x="793541" y="1624903"/>
          <a:ext cx="7665746" cy="6066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формирование доброжелательных отношений между детьми, создание атмосферы поддержки и сотрудничества между детьми и взрослым;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3541" y="1624903"/>
        <a:ext cx="7665746" cy="606688"/>
      </dsp:txXfrm>
    </dsp:sp>
    <dsp:sp modelId="{1CBF4841-76A6-4E8B-BFCB-FA79602F5548}">
      <dsp:nvSpPr>
        <dsp:cNvPr id="0" name=""/>
        <dsp:cNvSpPr/>
      </dsp:nvSpPr>
      <dsp:spPr>
        <a:xfrm>
          <a:off x="399990" y="714870"/>
          <a:ext cx="275281" cy="19820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2033"/>
              </a:lnTo>
              <a:lnTo>
                <a:pt x="275281" y="19820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C1BAA-92E8-444D-936C-0D822A280827}">
      <dsp:nvSpPr>
        <dsp:cNvPr id="0" name=""/>
        <dsp:cNvSpPr/>
      </dsp:nvSpPr>
      <dsp:spPr>
        <a:xfrm>
          <a:off x="675271" y="2393559"/>
          <a:ext cx="7716039" cy="6066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решение некоторых обучающих задач: расширение детских представлений, развитие речи, логического мышления;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75271" y="2393559"/>
        <a:ext cx="7716039" cy="606688"/>
      </dsp:txXfrm>
    </dsp:sp>
    <dsp:sp modelId="{944E6CD6-0A99-4311-975D-3478B0FF1CFF}">
      <dsp:nvSpPr>
        <dsp:cNvPr id="0" name=""/>
        <dsp:cNvSpPr/>
      </dsp:nvSpPr>
      <dsp:spPr>
        <a:xfrm>
          <a:off x="399990" y="714870"/>
          <a:ext cx="393551" cy="2730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0098"/>
              </a:lnTo>
              <a:lnTo>
                <a:pt x="393551" y="27300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481BF8-4CC8-415D-989A-4A2C0CA4AC14}">
      <dsp:nvSpPr>
        <dsp:cNvPr id="0" name=""/>
        <dsp:cNvSpPr/>
      </dsp:nvSpPr>
      <dsp:spPr>
        <a:xfrm>
          <a:off x="793541" y="3141624"/>
          <a:ext cx="7767680" cy="6066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формирование мотивации к предстоящей деятельности;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3541" y="3141624"/>
        <a:ext cx="7767680" cy="606688"/>
      </dsp:txXfrm>
    </dsp:sp>
    <dsp:sp modelId="{330FBC8D-F50D-417B-82DA-AAE27DC9D19D}">
      <dsp:nvSpPr>
        <dsp:cNvPr id="0" name=""/>
        <dsp:cNvSpPr/>
      </dsp:nvSpPr>
      <dsp:spPr>
        <a:xfrm>
          <a:off x="399990" y="714870"/>
          <a:ext cx="393551" cy="3488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8458"/>
              </a:lnTo>
              <a:lnTo>
                <a:pt x="393551" y="3488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3B00BE-DF5B-4103-BA6D-03B1884D9838}">
      <dsp:nvSpPr>
        <dsp:cNvPr id="0" name=""/>
        <dsp:cNvSpPr/>
      </dsp:nvSpPr>
      <dsp:spPr>
        <a:xfrm>
          <a:off x="793541" y="3899984"/>
          <a:ext cx="7741422" cy="6066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35000"/>
                <a:satMod val="253000"/>
              </a:schemeClr>
            </a:gs>
            <a:gs pos="50000">
              <a:schemeClr val="dk1">
                <a:tint val="42000"/>
                <a:satMod val="255000"/>
              </a:schemeClr>
            </a:gs>
            <a:gs pos="97000">
              <a:schemeClr val="dk1">
                <a:tint val="53000"/>
                <a:satMod val="260000"/>
              </a:schemeClr>
            </a:gs>
            <a:gs pos="100000">
              <a:schemeClr val="dk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dk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Осуществление выбора деятельности на основе собственных интересов и потребностей;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3541" y="3899984"/>
        <a:ext cx="7741422" cy="606688"/>
      </dsp:txXfrm>
    </dsp:sp>
    <dsp:sp modelId="{4BAF5361-1909-4BF1-BF9F-D80AAEC62E7A}">
      <dsp:nvSpPr>
        <dsp:cNvPr id="0" name=""/>
        <dsp:cNvSpPr/>
      </dsp:nvSpPr>
      <dsp:spPr>
        <a:xfrm>
          <a:off x="399990" y="714870"/>
          <a:ext cx="393551" cy="4246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46819"/>
              </a:lnTo>
              <a:lnTo>
                <a:pt x="393551" y="42468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11F2E-F011-4D80-92FA-291BE80C1B8A}">
      <dsp:nvSpPr>
        <dsp:cNvPr id="0" name=""/>
        <dsp:cNvSpPr/>
      </dsp:nvSpPr>
      <dsp:spPr>
        <a:xfrm>
          <a:off x="793541" y="4658345"/>
          <a:ext cx="7743500" cy="6066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представление информации о материалах в центрах активности на текущий день и планирование деятельности в центрах.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3541" y="4658345"/>
        <a:ext cx="7743500" cy="60668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B80EDE-8F5A-4827-91F7-D61FD017D480}">
      <dsp:nvSpPr>
        <dsp:cNvPr id="0" name=""/>
        <dsp:cNvSpPr/>
      </dsp:nvSpPr>
      <dsp:spPr>
        <a:xfrm rot="2561989">
          <a:off x="2429775" y="3364429"/>
          <a:ext cx="727705" cy="55371"/>
        </a:xfrm>
        <a:custGeom>
          <a:avLst/>
          <a:gdLst/>
          <a:ahLst/>
          <a:cxnLst/>
          <a:rect l="0" t="0" r="0" b="0"/>
          <a:pathLst>
            <a:path>
              <a:moveTo>
                <a:pt x="0" y="27685"/>
              </a:moveTo>
              <a:lnTo>
                <a:pt x="727705" y="276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45A75-B16C-41E3-9B23-841F0019325F}">
      <dsp:nvSpPr>
        <dsp:cNvPr id="0" name=""/>
        <dsp:cNvSpPr/>
      </dsp:nvSpPr>
      <dsp:spPr>
        <a:xfrm>
          <a:off x="2526227" y="2372614"/>
          <a:ext cx="808976" cy="55371"/>
        </a:xfrm>
        <a:custGeom>
          <a:avLst/>
          <a:gdLst/>
          <a:ahLst/>
          <a:cxnLst/>
          <a:rect l="0" t="0" r="0" b="0"/>
          <a:pathLst>
            <a:path>
              <a:moveTo>
                <a:pt x="0" y="27685"/>
              </a:moveTo>
              <a:lnTo>
                <a:pt x="808976" y="276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DF0484-16E8-4EF0-BD79-6EBC429B53D4}">
      <dsp:nvSpPr>
        <dsp:cNvPr id="0" name=""/>
        <dsp:cNvSpPr/>
      </dsp:nvSpPr>
      <dsp:spPr>
        <a:xfrm rot="19038011">
          <a:off x="2429775" y="1380799"/>
          <a:ext cx="727705" cy="55371"/>
        </a:xfrm>
        <a:custGeom>
          <a:avLst/>
          <a:gdLst/>
          <a:ahLst/>
          <a:cxnLst/>
          <a:rect l="0" t="0" r="0" b="0"/>
          <a:pathLst>
            <a:path>
              <a:moveTo>
                <a:pt x="0" y="27685"/>
              </a:moveTo>
              <a:lnTo>
                <a:pt x="727705" y="276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CBD916-5BBA-4DA1-B6FD-2B6C7B986E54}">
      <dsp:nvSpPr>
        <dsp:cNvPr id="0" name=""/>
        <dsp:cNvSpPr/>
      </dsp:nvSpPr>
      <dsp:spPr>
        <a:xfrm>
          <a:off x="565337" y="1246835"/>
          <a:ext cx="2306928" cy="23069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F9B549-4A54-4070-9926-0D4C5F52536A}">
      <dsp:nvSpPr>
        <dsp:cNvPr id="0" name=""/>
        <dsp:cNvSpPr/>
      </dsp:nvSpPr>
      <dsp:spPr>
        <a:xfrm>
          <a:off x="2877572" y="318"/>
          <a:ext cx="1384157" cy="138415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2877572" y="318"/>
        <a:ext cx="1384157" cy="1384157"/>
      </dsp:txXfrm>
    </dsp:sp>
    <dsp:sp modelId="{DAC5D3C3-155F-4235-9242-D2BD92012C66}">
      <dsp:nvSpPr>
        <dsp:cNvPr id="0" name=""/>
        <dsp:cNvSpPr/>
      </dsp:nvSpPr>
      <dsp:spPr>
        <a:xfrm>
          <a:off x="4400145" y="318"/>
          <a:ext cx="2076236" cy="1384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500" kern="1200"/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500" kern="1200"/>
        </a:p>
      </dsp:txBody>
      <dsp:txXfrm>
        <a:off x="4400145" y="318"/>
        <a:ext cx="2076236" cy="1384157"/>
      </dsp:txXfrm>
    </dsp:sp>
    <dsp:sp modelId="{D103C806-F226-4BF7-975B-BB9414794EC0}">
      <dsp:nvSpPr>
        <dsp:cNvPr id="0" name=""/>
        <dsp:cNvSpPr/>
      </dsp:nvSpPr>
      <dsp:spPr>
        <a:xfrm>
          <a:off x="3335203" y="1708221"/>
          <a:ext cx="1384157" cy="138415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3335203" y="1708221"/>
        <a:ext cx="1384157" cy="1384157"/>
      </dsp:txXfrm>
    </dsp:sp>
    <dsp:sp modelId="{A87FC197-535F-47FC-8723-5DA1A08118D3}">
      <dsp:nvSpPr>
        <dsp:cNvPr id="0" name=""/>
        <dsp:cNvSpPr/>
      </dsp:nvSpPr>
      <dsp:spPr>
        <a:xfrm>
          <a:off x="4857776" y="1708221"/>
          <a:ext cx="2076236" cy="1384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500" kern="1200"/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500" kern="1200"/>
        </a:p>
      </dsp:txBody>
      <dsp:txXfrm>
        <a:off x="4857776" y="1708221"/>
        <a:ext cx="2076236" cy="1384157"/>
      </dsp:txXfrm>
    </dsp:sp>
    <dsp:sp modelId="{4D6E1F3E-A415-4716-B208-1F5737709C35}">
      <dsp:nvSpPr>
        <dsp:cNvPr id="0" name=""/>
        <dsp:cNvSpPr/>
      </dsp:nvSpPr>
      <dsp:spPr>
        <a:xfrm>
          <a:off x="2877572" y="3416124"/>
          <a:ext cx="1384157" cy="138415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2877572" y="3416124"/>
        <a:ext cx="1384157" cy="1384157"/>
      </dsp:txXfrm>
    </dsp:sp>
    <dsp:sp modelId="{150EA603-1D9A-4EE2-BF53-D39F301421F7}">
      <dsp:nvSpPr>
        <dsp:cNvPr id="0" name=""/>
        <dsp:cNvSpPr/>
      </dsp:nvSpPr>
      <dsp:spPr>
        <a:xfrm>
          <a:off x="4400145" y="3416124"/>
          <a:ext cx="2076236" cy="1384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500" kern="1200"/>
        </a:p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500" kern="1200"/>
        </a:p>
      </dsp:txBody>
      <dsp:txXfrm>
        <a:off x="4400145" y="3416124"/>
        <a:ext cx="2076236" cy="138415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02F26F-D493-40BC-B185-47D73E1E1CA6}">
      <dsp:nvSpPr>
        <dsp:cNvPr id="0" name=""/>
        <dsp:cNvSpPr/>
      </dsp:nvSpPr>
      <dsp:spPr>
        <a:xfrm>
          <a:off x="2977080" y="1447"/>
          <a:ext cx="1822702" cy="118475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Задания, связанные с жизненным опытом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977080" y="1447"/>
        <a:ext cx="1822702" cy="1184756"/>
      </dsp:txXfrm>
    </dsp:sp>
    <dsp:sp modelId="{8248E952-AEAD-45CD-B7CE-BD4D98632103}">
      <dsp:nvSpPr>
        <dsp:cNvPr id="0" name=""/>
        <dsp:cNvSpPr/>
      </dsp:nvSpPr>
      <dsp:spPr>
        <a:xfrm>
          <a:off x="1523122" y="593825"/>
          <a:ext cx="4730618" cy="4730618"/>
        </a:xfrm>
        <a:custGeom>
          <a:avLst/>
          <a:gdLst/>
          <a:ahLst/>
          <a:cxnLst/>
          <a:rect l="0" t="0" r="0" b="0"/>
          <a:pathLst>
            <a:path>
              <a:moveTo>
                <a:pt x="3289160" y="187882"/>
              </a:moveTo>
              <a:arcTo wR="2365309" hR="2365309" stAng="17579449" swAng="195972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4B9D8-7773-4CCC-8728-026DFDC98E10}">
      <dsp:nvSpPr>
        <dsp:cNvPr id="0" name=""/>
        <dsp:cNvSpPr/>
      </dsp:nvSpPr>
      <dsp:spPr>
        <a:xfrm>
          <a:off x="5226623" y="1635835"/>
          <a:ext cx="1822702" cy="118475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3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3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Поиск и предложения различных способов решения одной задачи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5226623" y="1635835"/>
        <a:ext cx="1822702" cy="1184756"/>
      </dsp:txXfrm>
    </dsp:sp>
    <dsp:sp modelId="{715DDCDD-8337-4AF0-85B7-45B4FEEF34DF}">
      <dsp:nvSpPr>
        <dsp:cNvPr id="0" name=""/>
        <dsp:cNvSpPr/>
      </dsp:nvSpPr>
      <dsp:spPr>
        <a:xfrm>
          <a:off x="1523122" y="593825"/>
          <a:ext cx="4730618" cy="4730618"/>
        </a:xfrm>
        <a:custGeom>
          <a:avLst/>
          <a:gdLst/>
          <a:ahLst/>
          <a:cxnLst/>
          <a:rect l="0" t="0" r="0" b="0"/>
          <a:pathLst>
            <a:path>
              <a:moveTo>
                <a:pt x="4727395" y="2241877"/>
              </a:moveTo>
              <a:arcTo wR="2365309" hR="2365309" stAng="21420522" swAng="219491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E2C92E-F73D-429F-A585-09EAC47B238E}">
      <dsp:nvSpPr>
        <dsp:cNvPr id="0" name=""/>
        <dsp:cNvSpPr/>
      </dsp:nvSpPr>
      <dsp:spPr>
        <a:xfrm>
          <a:off x="4292753" y="4280332"/>
          <a:ext cx="1971945" cy="118475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Познавательно-исследовательская деятельность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92753" y="4280332"/>
        <a:ext cx="1971945" cy="1184756"/>
      </dsp:txXfrm>
    </dsp:sp>
    <dsp:sp modelId="{B1D81FFD-3870-4BAD-9C04-6FE3F2C9F29A}">
      <dsp:nvSpPr>
        <dsp:cNvPr id="0" name=""/>
        <dsp:cNvSpPr/>
      </dsp:nvSpPr>
      <dsp:spPr>
        <a:xfrm>
          <a:off x="1523122" y="593825"/>
          <a:ext cx="4730618" cy="4730618"/>
        </a:xfrm>
        <a:custGeom>
          <a:avLst/>
          <a:gdLst/>
          <a:ahLst/>
          <a:cxnLst/>
          <a:rect l="0" t="0" r="0" b="0"/>
          <a:pathLst>
            <a:path>
              <a:moveTo>
                <a:pt x="2760924" y="4697299"/>
              </a:moveTo>
              <a:arcTo wR="2365309" hR="2365309" stAng="4822297" swAng="126580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40E5F-91BA-4A77-B88F-849E30F2B65B}">
      <dsp:nvSpPr>
        <dsp:cNvPr id="0" name=""/>
        <dsp:cNvSpPr/>
      </dsp:nvSpPr>
      <dsp:spPr>
        <a:xfrm>
          <a:off x="1586786" y="4280332"/>
          <a:ext cx="1822702" cy="118475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Задания на развитие внимания и навыков сравнения при помощи вопросов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586786" y="4280332"/>
        <a:ext cx="1822702" cy="1184756"/>
      </dsp:txXfrm>
    </dsp:sp>
    <dsp:sp modelId="{EC36FDF4-4A98-4A2D-AFDD-4B91788E7899}">
      <dsp:nvSpPr>
        <dsp:cNvPr id="0" name=""/>
        <dsp:cNvSpPr/>
      </dsp:nvSpPr>
      <dsp:spPr>
        <a:xfrm>
          <a:off x="1523122" y="593825"/>
          <a:ext cx="4730618" cy="4730618"/>
        </a:xfrm>
        <a:custGeom>
          <a:avLst/>
          <a:gdLst/>
          <a:ahLst/>
          <a:cxnLst/>
          <a:rect l="0" t="0" r="0" b="0"/>
          <a:pathLst>
            <a:path>
              <a:moveTo>
                <a:pt x="394977" y="3673926"/>
              </a:moveTo>
              <a:arcTo wR="2365309" hR="2365309" stAng="8784567" swAng="219491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07083-BF12-4BBB-884A-81E8A9064BE4}">
      <dsp:nvSpPr>
        <dsp:cNvPr id="0" name=""/>
        <dsp:cNvSpPr/>
      </dsp:nvSpPr>
      <dsp:spPr>
        <a:xfrm>
          <a:off x="727537" y="1635835"/>
          <a:ext cx="1822702" cy="1184756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Противоречия между известным и новым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727537" y="1635835"/>
        <a:ext cx="1822702" cy="1184756"/>
      </dsp:txXfrm>
    </dsp:sp>
    <dsp:sp modelId="{7DEC731D-4D73-4AB4-B832-631E72D70C3D}">
      <dsp:nvSpPr>
        <dsp:cNvPr id="0" name=""/>
        <dsp:cNvSpPr/>
      </dsp:nvSpPr>
      <dsp:spPr>
        <a:xfrm>
          <a:off x="1523122" y="593825"/>
          <a:ext cx="4730618" cy="4730618"/>
        </a:xfrm>
        <a:custGeom>
          <a:avLst/>
          <a:gdLst/>
          <a:ahLst/>
          <a:cxnLst/>
          <a:rect l="0" t="0" r="0" b="0"/>
          <a:pathLst>
            <a:path>
              <a:moveTo>
                <a:pt x="412426" y="1030791"/>
              </a:moveTo>
              <a:arcTo wR="2365309" hR="2365309" stAng="12860824" swAng="1959727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409996-26A1-4BAA-8464-9F985AFFF02E}">
      <dsp:nvSpPr>
        <dsp:cNvPr id="0" name=""/>
        <dsp:cNvSpPr/>
      </dsp:nvSpPr>
      <dsp:spPr>
        <a:xfrm>
          <a:off x="4248472" y="2258306"/>
          <a:ext cx="3327429" cy="384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95"/>
              </a:lnTo>
              <a:lnTo>
                <a:pt x="3327429" y="192495"/>
              </a:lnTo>
              <a:lnTo>
                <a:pt x="3327429" y="384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45D61-F4B2-4589-B82D-F39B9EDE244B}">
      <dsp:nvSpPr>
        <dsp:cNvPr id="0" name=""/>
        <dsp:cNvSpPr/>
      </dsp:nvSpPr>
      <dsp:spPr>
        <a:xfrm>
          <a:off x="4248472" y="2258306"/>
          <a:ext cx="1109143" cy="384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95"/>
              </a:lnTo>
              <a:lnTo>
                <a:pt x="1109143" y="192495"/>
              </a:lnTo>
              <a:lnTo>
                <a:pt x="1109143" y="384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558FD-5DA9-4982-BFEB-66DCFF55E67D}">
      <dsp:nvSpPr>
        <dsp:cNvPr id="0" name=""/>
        <dsp:cNvSpPr/>
      </dsp:nvSpPr>
      <dsp:spPr>
        <a:xfrm>
          <a:off x="3139328" y="2258306"/>
          <a:ext cx="1109143" cy="384991"/>
        </a:xfrm>
        <a:custGeom>
          <a:avLst/>
          <a:gdLst/>
          <a:ahLst/>
          <a:cxnLst/>
          <a:rect l="0" t="0" r="0" b="0"/>
          <a:pathLst>
            <a:path>
              <a:moveTo>
                <a:pt x="1109143" y="0"/>
              </a:moveTo>
              <a:lnTo>
                <a:pt x="1109143" y="192495"/>
              </a:lnTo>
              <a:lnTo>
                <a:pt x="0" y="192495"/>
              </a:lnTo>
              <a:lnTo>
                <a:pt x="0" y="384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FD328-99B6-48A7-AB53-D4B5C3306668}">
      <dsp:nvSpPr>
        <dsp:cNvPr id="0" name=""/>
        <dsp:cNvSpPr/>
      </dsp:nvSpPr>
      <dsp:spPr>
        <a:xfrm>
          <a:off x="921042" y="2258306"/>
          <a:ext cx="3327429" cy="384991"/>
        </a:xfrm>
        <a:custGeom>
          <a:avLst/>
          <a:gdLst/>
          <a:ahLst/>
          <a:cxnLst/>
          <a:rect l="0" t="0" r="0" b="0"/>
          <a:pathLst>
            <a:path>
              <a:moveTo>
                <a:pt x="3327429" y="0"/>
              </a:moveTo>
              <a:lnTo>
                <a:pt x="3327429" y="192495"/>
              </a:lnTo>
              <a:lnTo>
                <a:pt x="0" y="192495"/>
              </a:lnTo>
              <a:lnTo>
                <a:pt x="0" y="3849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9C53A3-D3A2-4EE4-B4CA-3063336D8069}">
      <dsp:nvSpPr>
        <dsp:cNvPr id="0" name=""/>
        <dsp:cNvSpPr/>
      </dsp:nvSpPr>
      <dsp:spPr>
        <a:xfrm>
          <a:off x="2664294" y="504054"/>
          <a:ext cx="3168354" cy="1754252"/>
        </a:xfrm>
        <a:prstGeom prst="rect">
          <a:avLst/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Методы позволяющие  создать ситуацию выбора</a:t>
          </a:r>
          <a:endParaRPr lang="ru-RU" sz="24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64294" y="504054"/>
        <a:ext cx="3168354" cy="1754252"/>
      </dsp:txXfrm>
    </dsp:sp>
    <dsp:sp modelId="{5390259D-6B14-46C6-95F6-2FDC6FF8723B}">
      <dsp:nvSpPr>
        <dsp:cNvPr id="0" name=""/>
        <dsp:cNvSpPr/>
      </dsp:nvSpPr>
      <dsp:spPr>
        <a:xfrm>
          <a:off x="4395" y="2643298"/>
          <a:ext cx="1833294" cy="916647"/>
        </a:xfrm>
        <a:prstGeom prst="rect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Проектный метод </a:t>
          </a:r>
          <a:endParaRPr lang="ru-RU" sz="18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95" y="2643298"/>
        <a:ext cx="1833294" cy="916647"/>
      </dsp:txXfrm>
    </dsp:sp>
    <dsp:sp modelId="{76889824-BEC9-4B43-89BA-27162E5CB75B}">
      <dsp:nvSpPr>
        <dsp:cNvPr id="0" name=""/>
        <dsp:cNvSpPr/>
      </dsp:nvSpPr>
      <dsp:spPr>
        <a:xfrm>
          <a:off x="2222681" y="2643298"/>
          <a:ext cx="1833294" cy="916647"/>
        </a:xfrm>
        <a:prstGeom prst="rect">
          <a:avLst/>
        </a:prstGeom>
        <a:gradFill rotWithShape="1">
          <a:gsLst>
            <a:gs pos="0">
              <a:schemeClr val="accent3">
                <a:tint val="35000"/>
                <a:satMod val="253000"/>
              </a:schemeClr>
            </a:gs>
            <a:gs pos="50000">
              <a:schemeClr val="accent3">
                <a:tint val="42000"/>
                <a:satMod val="255000"/>
              </a:schemeClr>
            </a:gs>
            <a:gs pos="97000">
              <a:schemeClr val="accent3">
                <a:tint val="53000"/>
                <a:satMod val="260000"/>
              </a:schemeClr>
            </a:gs>
            <a:gs pos="100000">
              <a:schemeClr val="accent3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3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Игровые технологии</a:t>
          </a:r>
          <a:endParaRPr lang="ru-RU" sz="18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22681" y="2643298"/>
        <a:ext cx="1833294" cy="916647"/>
      </dsp:txXfrm>
    </dsp:sp>
    <dsp:sp modelId="{27F705D1-B05B-4A44-8CE2-FEABA583877B}">
      <dsp:nvSpPr>
        <dsp:cNvPr id="0" name=""/>
        <dsp:cNvSpPr/>
      </dsp:nvSpPr>
      <dsp:spPr>
        <a:xfrm>
          <a:off x="4440967" y="2643298"/>
          <a:ext cx="1833294" cy="916647"/>
        </a:xfrm>
        <a:prstGeom prst="rect">
          <a:avLst/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Исследовательский метод </a:t>
          </a:r>
          <a:endParaRPr lang="ru-RU" sz="16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40967" y="2643298"/>
        <a:ext cx="1833294" cy="916647"/>
      </dsp:txXfrm>
    </dsp:sp>
    <dsp:sp modelId="{D4196E5D-6C4A-4DBA-BE46-2661BCCDDFCC}">
      <dsp:nvSpPr>
        <dsp:cNvPr id="0" name=""/>
        <dsp:cNvSpPr/>
      </dsp:nvSpPr>
      <dsp:spPr>
        <a:xfrm>
          <a:off x="6659254" y="2643298"/>
          <a:ext cx="1833294" cy="916647"/>
        </a:xfrm>
        <a:prstGeom prst="rect">
          <a:avLst/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5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Использование проблемных ситуаций </a:t>
          </a:r>
          <a:endParaRPr lang="ru-RU" sz="16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59254" y="2643298"/>
        <a:ext cx="1833294" cy="916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09536-F266-4823-A607-13639D9AE04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8AAAC-E690-4A73-9036-4A6C701DBC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09536-F266-4823-A607-13639D9AE04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8AAAC-E690-4A73-9036-4A6C701DB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09536-F266-4823-A607-13639D9AE04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8AAAC-E690-4A73-9036-4A6C701DB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09536-F266-4823-A607-13639D9AE04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8AAAC-E690-4A73-9036-4A6C701DB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09536-F266-4823-A607-13639D9AE04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8AAAC-E690-4A73-9036-4A6C701DBC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09536-F266-4823-A607-13639D9AE04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8AAAC-E690-4A73-9036-4A6C701DB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09536-F266-4823-A607-13639D9AE04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8AAAC-E690-4A73-9036-4A6C701DB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09536-F266-4823-A607-13639D9AE04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8AAAC-E690-4A73-9036-4A6C701DB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09536-F266-4823-A607-13639D9AE04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8AAAC-E690-4A73-9036-4A6C701DBC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09536-F266-4823-A607-13639D9AE04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8AAAC-E690-4A73-9036-4A6C701DBC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109536-F266-4823-A607-13639D9AE04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8AAAC-E690-4A73-9036-4A6C701DBC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8109536-F266-4823-A607-13639D9AE04B}" type="datetimeFigureOut">
              <a:rPr lang="ru-RU" smtClean="0"/>
              <a:pPr/>
              <a:t>20.08.2018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68AAAC-E690-4A73-9036-4A6C701DBC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Layout" Target="../diagrams/layout6.xml"/><Relationship Id="rId7" Type="http://schemas.openxmlformats.org/officeDocument/2006/relationships/image" Target="../media/image3.jpeg"/><Relationship Id="rId12" Type="http://schemas.microsoft.com/office/2007/relationships/diagramDrawing" Target="../diagrams/drawing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openxmlformats.org/officeDocument/2006/relationships/diagramColors" Target="../diagrams/colors7.xml"/><Relationship Id="rId5" Type="http://schemas.openxmlformats.org/officeDocument/2006/relationships/diagramColors" Target="../diagrams/colors6.xml"/><Relationship Id="rId10" Type="http://schemas.openxmlformats.org/officeDocument/2006/relationships/diagramQuickStyle" Target="../diagrams/quickStyle7.xml"/><Relationship Id="rId4" Type="http://schemas.openxmlformats.org/officeDocument/2006/relationships/diagramQuickStyle" Target="../diagrams/quickStyle6.xml"/><Relationship Id="rId9" Type="http://schemas.openxmlformats.org/officeDocument/2006/relationships/diagramLayout" Target="../diagrams/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http://www.baltana.com/files/wallpapers-5/Kids-Powerpoint-Background-Wallpaper-181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3528" y="2276872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«Построение образовательной деятельности на основе индивидуальных особенностей каждого ребёнка, при котором сам ребёнок становится активным в выборе содержания своего образования»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ÐÐ»Ñ ÑÐ¾Ð·Ð´Ð°Ð½Ð¸Ñ Ð¿ÑÐµÐ·ÐµÐ½ÑÐ°ÑÐ¸Ð¹ - Ð Ð¿Ð¾Ð¼Ð¾ÑÑ ÑÑÐ¸ÑÐµÐ»Ñ - Ð¡Ð°Ð¹Ñ ÑÑÐ¸ÑÐµÐ»Ñ Ñ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7200"/>
            <a:ext cx="9696450" cy="7315200"/>
          </a:xfrm>
          <a:prstGeom prst="rect">
            <a:avLst/>
          </a:prstGeom>
          <a:noFill/>
        </p:spPr>
      </p:pic>
      <p:graphicFrame>
        <p:nvGraphicFramePr>
          <p:cNvPr id="8" name="Схема 7"/>
          <p:cNvGraphicFramePr/>
          <p:nvPr/>
        </p:nvGraphicFramePr>
        <p:xfrm>
          <a:off x="1115616" y="188640"/>
          <a:ext cx="7632848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ÐÐ»Ñ ÑÐ¾Ð·Ð´Ð°Ð½Ð¸Ñ Ð¿ÑÐµÐ·ÐµÐ½ÑÐ°ÑÐ¸Ð¹ - Ð Ð¿Ð¾Ð¼Ð¾ÑÑ ÑÑÐ¸ÑÐµÐ»Ñ - Ð¡Ð°Ð¹Ñ ÑÑÐ¸ÑÐµÐ»Ñ Ñ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696450" cy="71014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Схема 13"/>
          <p:cNvGraphicFramePr/>
          <p:nvPr/>
        </p:nvGraphicFramePr>
        <p:xfrm>
          <a:off x="179512" y="188640"/>
          <a:ext cx="86409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 descr="ÐÐ»Ñ ÑÐ¾Ð·Ð´Ð°Ð½Ð¸Ñ Ð¿ÑÐµÐ·ÐµÐ½ÑÐ°ÑÐ¸Ð¹ - Ð Ð¿Ð¾Ð¼Ð¾ÑÑ ÑÑÐ¸ÑÐµÐ»Ñ - Ð¡Ð°Ð¹Ñ ÑÑÐ¸ÑÐµÐ»Ñ Ñ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696450" cy="7101408"/>
          </a:xfrm>
          <a:prstGeom prst="rect">
            <a:avLst/>
          </a:prstGeom>
          <a:noFill/>
        </p:spPr>
      </p:pic>
      <p:graphicFrame>
        <p:nvGraphicFramePr>
          <p:cNvPr id="6" name="Схема 5"/>
          <p:cNvGraphicFramePr/>
          <p:nvPr/>
        </p:nvGraphicFramePr>
        <p:xfrm>
          <a:off x="395536" y="0"/>
          <a:ext cx="8748464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Стрелка вниз 7"/>
          <p:cNvSpPr/>
          <p:nvPr/>
        </p:nvSpPr>
        <p:spPr>
          <a:xfrm>
            <a:off x="4716016" y="4149080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940152" y="3068960"/>
            <a:ext cx="288032" cy="1245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4622856" y="1793968"/>
            <a:ext cx="33033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5400000">
            <a:off x="3491880" y="2924944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ÐÐ»Ñ ÑÐ¾Ð·Ð´Ð°Ð½Ð¸Ñ Ð¿ÑÐµÐ·ÐµÐ½ÑÐ°ÑÐ¸Ð¹ - Ð Ð¿Ð¾Ð¼Ð¾ÑÑ ÑÑÐ¸ÑÐµÐ»Ñ - Ð¡Ð°Ð¹Ñ ÑÑÐ¸ÑÐµÐ»Ñ Ñ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696450" cy="7029400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251520" y="0"/>
          <a:ext cx="8568952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ÐÐ»Ñ ÑÐ¾Ð·Ð´Ð°Ð½Ð¸Ñ Ð¿ÑÐµÐ·ÐµÐ½ÑÐ°ÑÐ¸Ð¹ - Ð Ð¿Ð¾Ð¼Ð¾ÑÑ ÑÑÐ¸ÑÐµÐ»Ñ - Ð¡Ð°Ð¹Ñ ÑÑÐ¸ÑÐµÐ»Ñ Ñ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696450" cy="6858000"/>
          </a:xfrm>
          <a:prstGeom prst="rect">
            <a:avLst/>
          </a:prstGeom>
          <a:noFill/>
        </p:spPr>
      </p:pic>
      <p:graphicFrame>
        <p:nvGraphicFramePr>
          <p:cNvPr id="6" name="Схема 5"/>
          <p:cNvGraphicFramePr/>
          <p:nvPr/>
        </p:nvGraphicFramePr>
        <p:xfrm>
          <a:off x="755576" y="476672"/>
          <a:ext cx="777686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Овал 7"/>
          <p:cNvSpPr/>
          <p:nvPr/>
        </p:nvSpPr>
        <p:spPr>
          <a:xfrm>
            <a:off x="3779912" y="2420888"/>
            <a:ext cx="1728192" cy="144016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ситуации выбора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 rot="10800000">
            <a:off x="4499992" y="1844824"/>
            <a:ext cx="216024" cy="5615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7202282">
            <a:off x="3474410" y="2507179"/>
            <a:ext cx="196763" cy="5722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4848828">
            <a:off x="5635162" y="2490045"/>
            <a:ext cx="227132" cy="5827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868526">
            <a:off x="3915464" y="3720350"/>
            <a:ext cx="172286" cy="5722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9522643">
            <a:off x="5148610" y="3724114"/>
            <a:ext cx="203284" cy="5722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ÐÐ»Ñ ÑÐ¾Ð·Ð´Ð°Ð½Ð¸Ñ Ð¿ÑÐµÐ·ÐµÐ½ÑÐ°ÑÐ¸Ð¹ - Ð Ð¿Ð¾Ð¼Ð¾ÑÑ ÑÑÐ¸ÑÐµÐ»Ñ - Ð¡Ð°Ð¹Ñ ÑÑÐ¸ÑÐµÐ»Ñ Ñ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696450" cy="710140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179512" y="260648"/>
          <a:ext cx="84969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ÐÐ»Ñ ÑÐ¾Ð·Ð´Ð°Ð½Ð¸Ñ Ð¿ÑÐµÐ·ÐµÐ½ÑÐ°ÑÐ¸Ð¹ - Ð Ð¿Ð¾Ð¼Ð¾ÑÑ ÑÑÐ¸ÑÐµÐ»Ñ - Ð¡Ð°Ð¹Ñ ÑÑÐ¸ÑÐµÐ»Ñ Ñ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96450" cy="6858000"/>
          </a:xfrm>
          <a:prstGeom prst="rect">
            <a:avLst/>
          </a:prstGeom>
          <a:noFill/>
        </p:spPr>
      </p:pic>
      <p:pic>
        <p:nvPicPr>
          <p:cNvPr id="2050" name="Picture 2" descr="http://900igr.net/up/datas/74795/0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9756576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167</TotalTime>
  <Words>251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Lemon4ik</dc:creator>
  <cp:lastModifiedBy>Lemon4ik</cp:lastModifiedBy>
  <cp:revision>24</cp:revision>
  <dcterms:created xsi:type="dcterms:W3CDTF">2018-08-19T12:01:37Z</dcterms:created>
  <dcterms:modified xsi:type="dcterms:W3CDTF">2018-08-20T15:05:06Z</dcterms:modified>
</cp:coreProperties>
</file>