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1" r:id="rId1"/>
  </p:sldMasterIdLst>
  <p:sldIdLst>
    <p:sldId id="266" r:id="rId2"/>
    <p:sldId id="28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  <p:sldId id="281" r:id="rId28"/>
    <p:sldId id="283" r:id="rId29"/>
    <p:sldId id="284" r:id="rId3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06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926BC-8E78-4CCF-A7B2-8DF8460C404D}" type="datetime1">
              <a:rPr lang="en-US" smtClean="0"/>
              <a:pPr/>
              <a:t>12/22/2022</a:t>
            </a:fld>
            <a:endParaRPr lang="en-US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72853-67FE-4B33-8352-7E4108629A36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F43FD-ABDB-43CF-A014-C9419E2A3211}" type="datetime1">
              <a:rPr lang="en-US" smtClean="0"/>
              <a:pPr/>
              <a:t>12/22/2022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250A7-F2AC-4A3A-BAC6-4433188AF404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785BE-30D6-45E9-9828-9A90A2D6DF6D}" type="datetime1">
              <a:rPr lang="en-US" smtClean="0"/>
              <a:pPr/>
              <a:t>12/22/2022</a:t>
            </a:fld>
            <a:endParaRPr lang="en-US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603B8-852C-4305-A8B5-259A7A1815FE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025EA-66B7-4B75-BC7E-E841861BC2EE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C081B-7565-4E7A-9F9F-F1076E2DDB85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0E28A-3A4F-4E6B-B567-EC8C4C5EF7EB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F08A9-3E88-45E3-A460-6C4313B1A85D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1CF1C-1A92-4FD7-820B-88967322F7A9}" type="datetime1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48785BE-30D6-45E9-9828-9A90A2D6DF6D}" type="datetime1">
              <a:rPr lang="en-US" smtClean="0"/>
              <a:pPr/>
              <a:t>12/22/2022</a:t>
            </a:fld>
            <a:endParaRPr lang="en-US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980728"/>
            <a:ext cx="8686800" cy="50993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ТЕМА:« Как животные помогают человеку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Подготовила: Уварова Наталья Николаевна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ru-RU" dirty="0" smtClean="0"/>
              <a:t> 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                            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                             </a:t>
            </a:r>
            <a:r>
              <a:rPr lang="ru-RU" sz="2000" b="1" dirty="0" err="1" smtClean="0"/>
              <a:t>д.сад</a:t>
            </a:r>
            <a:r>
              <a:rPr lang="ru-RU" sz="2000" b="1" dirty="0" smtClean="0"/>
              <a:t> </a:t>
            </a:r>
            <a:r>
              <a:rPr lang="ru-RU" sz="2000" b="1" dirty="0" smtClean="0"/>
              <a:t>№2 г</a:t>
            </a:r>
            <a:r>
              <a:rPr lang="ru-RU" sz="2000" b="1" dirty="0" smtClean="0"/>
              <a:t>. </a:t>
            </a:r>
            <a:r>
              <a:rPr lang="ru-RU" sz="2000" b="1" smtClean="0"/>
              <a:t>Острогожск</a:t>
            </a:r>
            <a:endParaRPr lang="ru-RU" b="1" dirty="0"/>
          </a:p>
        </p:txBody>
      </p:sp>
      <p:pic>
        <p:nvPicPr>
          <p:cNvPr id="28674" name="Picture 2" descr="C:\Users\user\Desktop\Анимашки\74173864_0_6174d_d2a70bdd_XLjp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510" y="260648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14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Погонщик едет на слоне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user\Desktop\слон\Pogontstchik-slon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28" y="2139653"/>
            <a:ext cx="3458699" cy="4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слон\IMG_60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182" y="2139652"/>
            <a:ext cx="4501527" cy="402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923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Слон трудится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слон\_slayd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3631379" cy="290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слон\DSCF2460-v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89614" cy="291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84936"/>
            <a:ext cx="3845958" cy="284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29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                                 Слон перевозит людей, туристов</a:t>
            </a:r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10243" name="Picture 3" descr="C:\Users\user\Desktop\слон\066600700_1497367497-Untitled-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573016"/>
            <a:ext cx="2390768" cy="31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слон\000422823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8" y="1111101"/>
            <a:ext cx="3517835" cy="23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слон\saigon_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11101"/>
            <a:ext cx="3480046" cy="239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14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8686800" cy="53900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Верблюд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Домашнее или дикое животное?</a:t>
            </a:r>
          </a:p>
          <a:p>
            <a:pPr marL="0" indent="0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user\Desktop\верблюд\21249471_587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00177"/>
            <a:ext cx="4517062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42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Человек приручил верблюда. 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одомашенном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верблюде человек может передвигаться верхом. Он использует верблюда, как средство передвижения и перевозит груз.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В пустыне верблюд без труда может  найти воды и привезти туда человека.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Одомашенных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верблюдов люди содержат  в основном в странах Азии, Африки и Америки.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Как верблюд может помогать человеку?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4977345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1663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Погонщик на верблюде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user\Desktop\верблюд\1587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608917" cy="27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верблюд\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9040"/>
            <a:ext cx="3787601" cy="27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10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Верблюд в пустыне около воды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user\Desktop\верблюд\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379397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верблюд\verbljudy_6_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468" y="3861048"/>
            <a:ext cx="3563053" cy="265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774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53154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Верблюд перевозит туристов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C:\Users\user\Desktop\верблюд\750bc2f2099201df62f21391184f9c5b_i-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340768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верблюд\para-kataetsya-na-verblyudah-1024x5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33056"/>
            <a:ext cx="4588768" cy="2276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7851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548680"/>
            <a:ext cx="8686800" cy="5531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Верблюд перевозит груз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user\Desktop\верблюд\91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74688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верблюд\1830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7182"/>
            <a:ext cx="3706763" cy="237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верблюд\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69514"/>
            <a:ext cx="4721510" cy="314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1137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Собака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Домашнее или дикое животное?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user\Desktop\собака\731184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564904"/>
            <a:ext cx="5166916" cy="37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96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Программное содержание: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Расширять представления детей о животных разных стран и континентов.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Способствовать формированию представлений о том, как животные могут помогать человеку.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Развивать любознательность, познавательную активность.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Развивать творческие способности.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Расширять словарный запас.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942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1975" y="404664"/>
            <a:ext cx="8686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Давным-давно собаки тоже были дикими животными.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Человек приручил собаку, и она стала его верным другом и помощником.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На земле наиболее распространённое полезное человеку животное- домашняя собака.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Как собака может помогать человеку в его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жизнидеятельности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464" y="2636912"/>
            <a:ext cx="4492499" cy="398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4294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Собака охраняет дом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user\Desktop\собака\EAB7E10ED11C71AEF873750E7A1AA4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110472"/>
            <a:ext cx="3920749" cy="261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user\Desktop\собака\082010_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45837"/>
            <a:ext cx="4242048" cy="318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67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50" y="260649"/>
            <a:ext cx="8686800" cy="6005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                                          Хозяин с собакой на охоте</a:t>
            </a:r>
          </a:p>
          <a:p>
            <a:pPr marL="0" indent="0">
              <a:buNone/>
            </a:pPr>
            <a:endParaRPr lang="ru-RU" sz="2000" b="1" dirty="0"/>
          </a:p>
        </p:txBody>
      </p:sp>
      <p:pic>
        <p:nvPicPr>
          <p:cNvPr id="20482" name="Picture 2" descr="C:\Users\user\Desktop\собака\0248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764704"/>
            <a:ext cx="3551079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собака\2068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99" y="752420"/>
            <a:ext cx="3472763" cy="260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собака\3(167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45024"/>
            <a:ext cx="4067950" cy="30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36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332656"/>
            <a:ext cx="8686800" cy="5822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Собаки тянут сани с людьми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C:\Users\user\Desktop\собака\13514226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060676" cy="22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user\Desktop\собака\dogsled-2-1024x6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96752"/>
            <a:ext cx="3410233" cy="226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user\Desktop\собака\Northern-Lights-3-dog-sledding-800x4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717032"/>
            <a:ext cx="5466184" cy="28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86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32656"/>
            <a:ext cx="8686800" cy="5747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Собака-поводырь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C:\Users\user\Desktop\собака\blind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16247"/>
            <a:ext cx="347300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собака\Собака-повод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28289"/>
            <a:ext cx="35643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собака\116237549_2db49f180559f5e3383156292e2ac5a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45024"/>
            <a:ext cx="3384379" cy="29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180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Собака с полицейскими догоняют преступника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user\Desktop\собака\48_0d5a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76872"/>
            <a:ext cx="3791020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user\Desktop\собака\605560_1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577580" cy="267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4819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Пограничник  с собакой на посту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C:\Users\user\Desktop\собака\b33b8da6b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3139663" cy="40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2699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692696"/>
            <a:ext cx="8686800" cy="53874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Пограничники с собакой охраняют границу</a:t>
            </a:r>
          </a:p>
          <a:p>
            <a:pPr marL="0" indent="0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C:\Users\user\Desktop\собака\397659_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3954016" cy="22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собака\34108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92894"/>
            <a:ext cx="3708976" cy="222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67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собака\913561_1404732618-3746-pogranichnik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4400229" cy="293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собака\fbe52b7e9c43a5cda17a29d807e5c243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02" y="3356992"/>
            <a:ext cx="3894559" cy="291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898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dirty="0"/>
          </a:p>
        </p:txBody>
      </p:sp>
      <p:pic>
        <p:nvPicPr>
          <p:cNvPr id="27651" name="Picture 3" descr="C:\Users\user\Desktop\Анимашки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6511"/>
            <a:ext cx="2533650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user\Desktop\Анимашки\967486620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714624"/>
            <a:ext cx="3744416" cy="294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92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620688"/>
            <a:ext cx="8458200" cy="432048"/>
          </a:xfrm>
        </p:spPr>
        <p:txBody>
          <a:bodyPr>
            <a:norm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Лошадь домашнее или дикое животное?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лошадь\look.com.ua-1407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21104"/>
            <a:ext cx="6254663" cy="351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59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Лошади, живущие  природе –это дикие животные. Человек смог приручить лошадь и сделать её домашним животным.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 домашними животными человек ухаживает и может использовать их в своей  повседневной жизни.</a:t>
            </a:r>
          </a:p>
          <a:p>
            <a:pPr marL="0" indent="0"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Как лошадь может помогать человеку в его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жизнидеятельности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23528" y="476672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pic>
        <p:nvPicPr>
          <p:cNvPr id="2050" name="Picture 2" descr="C:\Users\user\Desktop\лошадь\4831672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95637"/>
            <a:ext cx="5302557" cy="29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83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Всадник скачет на лошади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лошадь\goroskop-dlya-loshadi-na-2018-god-zhenschina-i-muzhchina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29" y="2780928"/>
            <a:ext cx="3960546" cy="26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лошадь\Konnaya-progulk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23" y="2795752"/>
            <a:ext cx="3683124" cy="263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20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Лошадь перевозит груз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user\Desktop\лошадь\130202126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098032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лошадь\4-day-bhutan-tr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162356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870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Лошадь запряжённая в плуг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лошадь\R072-0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32856"/>
            <a:ext cx="4059535" cy="29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лошадь\9576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2856"/>
            <a:ext cx="4226223" cy="274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153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Слон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Дикое или домашнее животное?</a:t>
            </a:r>
          </a:p>
          <a:p>
            <a:pPr marL="0" indent="0"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user\Desktop\слон\photo_slona_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02254"/>
            <a:ext cx="5472608" cy="342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391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196752"/>
            <a:ext cx="8686800" cy="4883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Человек приручил слона. 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На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одомашенном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слоне человек может ездить, использовать его как средство передвижения, и перевозить груз.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Таких прирученных слонов, в основном, держать в Африке и Индии.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Как слон может помогать человеку в его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жизнидеятельности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user\Desktop\слон\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4588768" cy="34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5839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104</TotalTime>
  <Words>379</Words>
  <Application>Microsoft Office PowerPoint</Application>
  <PresentationFormat>Экран (4:3)</PresentationFormat>
  <Paragraphs>58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Программное содержание: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14</cp:revision>
  <dcterms:created xsi:type="dcterms:W3CDTF">2017-12-16T11:24:52Z</dcterms:created>
  <dcterms:modified xsi:type="dcterms:W3CDTF">2022-12-22T17:06:50Z</dcterms:modified>
</cp:coreProperties>
</file>