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DD62-3345-4BB1-8B96-9A1ECACDF389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27E4-D953-4243-B0A9-8B3D1AD1A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DD62-3345-4BB1-8B96-9A1ECACDF389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27E4-D953-4243-B0A9-8B3D1AD1A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DD62-3345-4BB1-8B96-9A1ECACDF389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27E4-D953-4243-B0A9-8B3D1AD1A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DD62-3345-4BB1-8B96-9A1ECACDF389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27E4-D953-4243-B0A9-8B3D1AD1A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DD62-3345-4BB1-8B96-9A1ECACDF389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27E4-D953-4243-B0A9-8B3D1AD1A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DD62-3345-4BB1-8B96-9A1ECACDF389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27E4-D953-4243-B0A9-8B3D1AD1A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DD62-3345-4BB1-8B96-9A1ECACDF389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27E4-D953-4243-B0A9-8B3D1AD1A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DD62-3345-4BB1-8B96-9A1ECACDF389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27E4-D953-4243-B0A9-8B3D1AD1A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DD62-3345-4BB1-8B96-9A1ECACDF389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27E4-D953-4243-B0A9-8B3D1AD1A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DD62-3345-4BB1-8B96-9A1ECACDF389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27E4-D953-4243-B0A9-8B3D1AD1A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DD62-3345-4BB1-8B96-9A1ECACDF389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27E4-D953-4243-B0A9-8B3D1AD1A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CDD62-3345-4BB1-8B96-9A1ECACDF389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B27E4-D953-4243-B0A9-8B3D1AD1A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332037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Данная игра была создана для детей старшего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дошкольного возраста,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того, чтобы расширить представление о видах товаров, об их классификации, закрепить знания о приблизительной цене товаров, об 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соотношении.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642918"/>
            <a:ext cx="878687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Интерактивная игра </a:t>
            </a:r>
          </a:p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по финансовой грамотности</a:t>
            </a:r>
            <a:endParaRPr 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«Дорого – дешево»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7752" y="5715016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Разработала: </a:t>
            </a:r>
            <a:r>
              <a:rPr lang="ru-RU" dirty="0" err="1" smtClean="0"/>
              <a:t>Шахметова</a:t>
            </a:r>
            <a:r>
              <a:rPr lang="ru-RU" dirty="0" smtClean="0"/>
              <a:t> В.Н.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4938130"/>
            <a:ext cx="9144000" cy="1919870"/>
          </a:xfrm>
          <a:prstGeom prst="rect">
            <a:avLst/>
          </a:prstGeom>
          <a:solidFill>
            <a:schemeClr val="bg1"/>
          </a:solidFill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1800200"/>
          </a:xfrm>
          <a:prstGeom prst="rect">
            <a:avLst/>
          </a:prstGeom>
          <a:solidFill>
            <a:schemeClr val="bg1"/>
          </a:solidFill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20064633">
            <a:off x="-149786" y="252219"/>
            <a:ext cx="250886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Дорого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9903751">
            <a:off x="6478859" y="5538884"/>
            <a:ext cx="30372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Дёшево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65" y="2111412"/>
            <a:ext cx="1885256" cy="853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77" y="3571876"/>
            <a:ext cx="1694136" cy="109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2071678"/>
            <a:ext cx="1728102" cy="1183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3214686"/>
            <a:ext cx="1109861" cy="1109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2071678"/>
            <a:ext cx="970384" cy="923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 descr="C:\Users\Администратор\Downloads\pngimg.com - house_PNG5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3214686"/>
            <a:ext cx="1786168" cy="13294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Администратор\Downloads\pngimg.com - matches_PNG103618 (1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30375" y="-11887177"/>
            <a:ext cx="7200000" cy="5803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Администратор\Downloads\pngimg.com - matches_PNG103618 (1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1650">
            <a:off x="5715907" y="2169173"/>
            <a:ext cx="1118251" cy="901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 descr="pngimg.com - bread_PNG2217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14876" y="3500438"/>
            <a:ext cx="1089946" cy="1057188"/>
          </a:xfrm>
          <a:prstGeom prst="rect">
            <a:avLst/>
          </a:prstGeom>
        </p:spPr>
      </p:pic>
      <p:pic>
        <p:nvPicPr>
          <p:cNvPr id="21" name="Рисунок 20" descr="7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14678" y="3500438"/>
            <a:ext cx="1506628" cy="1104861"/>
          </a:xfrm>
          <a:prstGeom prst="rect">
            <a:avLst/>
          </a:prstGeom>
        </p:spPr>
      </p:pic>
      <p:pic>
        <p:nvPicPr>
          <p:cNvPr id="25" name="Рисунок 24" descr="8pngegg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531943">
            <a:off x="7638774" y="3460595"/>
            <a:ext cx="1425664" cy="1142984"/>
          </a:xfrm>
          <a:prstGeom prst="rect">
            <a:avLst/>
          </a:prstGeom>
        </p:spPr>
      </p:pic>
      <p:pic>
        <p:nvPicPr>
          <p:cNvPr id="26" name="Рисунок 25" descr="pngegg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5720" y="2000240"/>
            <a:ext cx="1166799" cy="8750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615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60116E-6 L -0.28334 0.293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13873E-6 L -0.14167 0.3250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65896E-6 L -0.2342 0.4450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67 -0.01734 L 0.11355 -0.4684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13873E-6 L -0.10243 0.2728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08 L -0.00208 -0.3801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29 0.0037 L 0.01129 -0.2793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89017E-6 L 0.12084 0.4115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2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33526E-6 L 0.02952 -0.265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-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2 -0.03699 L 0.07204 -0.4145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-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2948E-6 L -0.02813 0.4591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2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18</Words>
  <Application>Microsoft Office PowerPoint</Application>
  <PresentationFormat>Экран (4:3)</PresentationFormat>
  <Paragraphs>7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User</cp:lastModifiedBy>
  <cp:revision>36</cp:revision>
  <dcterms:created xsi:type="dcterms:W3CDTF">2023-01-25T06:34:11Z</dcterms:created>
  <dcterms:modified xsi:type="dcterms:W3CDTF">2023-01-29T14:17:28Z</dcterms:modified>
</cp:coreProperties>
</file>