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2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572D7-E014-4714-B53E-C86F4CBC46F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A795-E573-454B-9119-EBD9FE81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08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09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03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image" Target="../media/image3.gif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10.mp3" TargetMode="External"/><Relationship Id="rId6" Type="http://schemas.openxmlformats.org/officeDocument/2006/relationships/slide" Target="slide7.xml"/><Relationship Id="rId11" Type="http://schemas.openxmlformats.org/officeDocument/2006/relationships/image" Target="../media/image3.gif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04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05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msg1036310141-1670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Открытое занятие в группе «Улыбка»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Путешествие в волшебную страну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8358246" cy="41434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Задачи: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Закреплять умение узнавать предмет по описанию.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Упражнять в изменении существительных по числам.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Учить подбирать слова с противоположным значением.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Развивать мышление, умение классифицировать,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сравнивать, обобщать.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Развивать четкое произношение звуков, развивать слуховое внимание.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Воспитывать любовь к русско-народному фольклору.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Воспитывать доброту, желание оказать помощь.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3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ndow-293-800x8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928670"/>
            <a:ext cx="4378099" cy="5572164"/>
          </a:xfrm>
        </p:spPr>
      </p:pic>
      <p:pic>
        <p:nvPicPr>
          <p:cNvPr id="5" name="Рисунок 4" descr="i.jfif"/>
          <p:cNvPicPr>
            <a:picLocks noChangeAspect="1"/>
          </p:cNvPicPr>
          <p:nvPr/>
        </p:nvPicPr>
        <p:blipFill>
          <a:blip r:embed="rId4"/>
          <a:srcRect l="19262" r="19262"/>
          <a:stretch>
            <a:fillRect/>
          </a:stretch>
        </p:blipFill>
        <p:spPr>
          <a:xfrm>
            <a:off x="4714876" y="928670"/>
            <a:ext cx="3965159" cy="5572164"/>
          </a:xfrm>
          <a:prstGeom prst="rect">
            <a:avLst/>
          </a:prstGeom>
        </p:spPr>
      </p:pic>
      <p:pic>
        <p:nvPicPr>
          <p:cNvPr id="6" name="Рисунок 5" descr="75938602cfb75e0cea93cc518095512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42908" y="0"/>
            <a:ext cx="2319658" cy="2323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a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4286280" cy="6000792"/>
          </a:xfrm>
        </p:spPr>
      </p:pic>
      <p:pic>
        <p:nvPicPr>
          <p:cNvPr id="5" name="Рисунок 4" descr="item_390007.jpg"/>
          <p:cNvPicPr>
            <a:picLocks noChangeAspect="1"/>
          </p:cNvPicPr>
          <p:nvPr/>
        </p:nvPicPr>
        <p:blipFill>
          <a:blip r:embed="rId4"/>
          <a:srcRect l="37109" t="1563" r="4297" b="10937"/>
          <a:stretch>
            <a:fillRect/>
          </a:stretch>
        </p:blipFill>
        <p:spPr>
          <a:xfrm>
            <a:off x="4572000" y="357166"/>
            <a:ext cx="446489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rcRect l="39346" t="8839" r="2944"/>
          <a:stretch>
            <a:fillRect/>
          </a:stretch>
        </p:blipFill>
        <p:spPr>
          <a:xfrm>
            <a:off x="500033" y="642918"/>
            <a:ext cx="5297229" cy="5357850"/>
          </a:xfrm>
        </p:spPr>
      </p:pic>
      <p:pic>
        <p:nvPicPr>
          <p:cNvPr id="6" name="Рисунок 5" descr="is-the-glass-half-empty-or-half-full-water-shot-glasses-table-glass-water-gl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500306"/>
            <a:ext cx="2916556" cy="361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3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938602cfb75e0cea93cc51809551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86116" y="1857364"/>
            <a:ext cx="2676311" cy="2680336"/>
          </a:xfrm>
          <a:prstGeom prst="rect">
            <a:avLst/>
          </a:prstGeom>
        </p:spPr>
      </p:pic>
      <p:pic>
        <p:nvPicPr>
          <p:cNvPr id="5" name="msg1036310141-167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868" y="564357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3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8" action="ppaction://hlinksldjump"/>
          </p:cNvPr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za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285728"/>
            <a:ext cx="3500462" cy="4525963"/>
          </a:xfrm>
        </p:spPr>
      </p:pic>
      <p:pic>
        <p:nvPicPr>
          <p:cNvPr id="5" name="Рисунок 4" descr="bouquet-arabesque-rus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928802"/>
            <a:ext cx="4143404" cy="4405322"/>
          </a:xfrm>
          <a:prstGeom prst="rect">
            <a:avLst/>
          </a:prstGeom>
        </p:spPr>
      </p:pic>
      <p:pic>
        <p:nvPicPr>
          <p:cNvPr id="6" name="Рисунок 5" descr="75938602cfb75e0cea93cc5180955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0"/>
            <a:ext cx="2676311" cy="2680336"/>
          </a:xfrm>
          <a:prstGeom prst="rect">
            <a:avLst/>
          </a:prstGeom>
        </p:spPr>
      </p:pic>
      <p:pic>
        <p:nvPicPr>
          <p:cNvPr id="7" name="msg1036310141-167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929586" y="5643586"/>
            <a:ext cx="1214414" cy="121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4" action="ppaction://hlinksldjump"/>
          </p:cNvPr>
          <p:cNvSpPr/>
          <p:nvPr/>
        </p:nvSpPr>
        <p:spPr>
          <a:xfrm rot="16912078">
            <a:off x="3801818" y="148182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</p:spPr>
      </p:pic>
      <p:pic>
        <p:nvPicPr>
          <p:cNvPr id="19" name="msg1036310141-167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868" y="571501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tulip-free-content-flower-clip-art-cartoon-flower-cliparts-5a75a6af67b718.16098217151765982342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857232"/>
            <a:ext cx="3039826" cy="4525963"/>
          </a:xfrm>
        </p:spPr>
      </p:pic>
      <p:pic>
        <p:nvPicPr>
          <p:cNvPr id="5" name="Рисунок 4" descr="i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000108"/>
            <a:ext cx="3850026" cy="552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725e0878f0577750608bf70f1ff7c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2765959" cy="4906101"/>
          </a:xfrm>
        </p:spPr>
      </p:pic>
      <p:pic>
        <p:nvPicPr>
          <p:cNvPr id="5" name="Рисунок 4" descr="28359392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571612"/>
            <a:ext cx="4544382" cy="3408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3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9" action="ppaction://hlinksldjump"/>
          </p:cNvPr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938602cfb75e0cea93cc51809551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0"/>
            <a:ext cx="3462344" cy="346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6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7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10" action="ppaction://hlinksldjump"/>
          </p:cNvPr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  <p:pic>
        <p:nvPicPr>
          <p:cNvPr id="22" name="msg1036310141-167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113707" y="5827707"/>
            <a:ext cx="1030293" cy="103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5" grpId="0" animBg="1"/>
      <p:bldP spid="12" grpId="0" animBg="1"/>
      <p:bldP spid="11" grpId="0" animBg="1"/>
      <p:bldP spid="10" grpId="0" animBg="1"/>
      <p:bldP spid="9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Открытое занятие в группе «Улыбка»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Путешествие в волшебную страну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8358246" cy="41434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Задачи: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Закреплять умение узнавать предмет по описанию.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Упражнять в изменении существительных по числам.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Учить подбирать слова с противоположным значением.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Развивать мышление, умение классифицировать,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сравнивать, обобщать.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Развивать четкое произношение звуков, развивать слуховое внимание.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Воспитывать любовь к русско-народному фольклору.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Воспитывать доброту, желание оказать помощь.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357166"/>
            <a:ext cx="8501122" cy="135732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plant-fruit-food-red-produce-vegetable-tomato-flowering-plant-land-plant-potato-and-tomato-genus-9586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500306"/>
            <a:ext cx="5572132" cy="3714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AutoShape 4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75938602cfb75e0cea93cc51809551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-214338"/>
            <a:ext cx="3319468" cy="3324460"/>
          </a:xfrm>
          <a:prstGeom prst="rect">
            <a:avLst/>
          </a:prstGeom>
        </p:spPr>
      </p:pic>
      <p:pic>
        <p:nvPicPr>
          <p:cNvPr id="12" name="msg1036310141-167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868" y="564357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3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2071678"/>
            <a:ext cx="6793190" cy="4525963"/>
          </a:xfrm>
        </p:spPr>
      </p:pic>
      <p:pic>
        <p:nvPicPr>
          <p:cNvPr id="5" name="Рисунок 4" descr="75938602cfb75e0cea93cc51809551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42852"/>
            <a:ext cx="2353890" cy="2786058"/>
          </a:xfrm>
          <a:prstGeom prst="rect">
            <a:avLst/>
          </a:prstGeom>
        </p:spPr>
      </p:pic>
      <p:pic>
        <p:nvPicPr>
          <p:cNvPr id="6" name="msg1036310141-167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06" y="5715016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mon-boretsya-s-zapaham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2071678"/>
            <a:ext cx="7000892" cy="4170531"/>
          </a:xfrm>
        </p:spPr>
      </p:pic>
      <p:pic>
        <p:nvPicPr>
          <p:cNvPr id="7" name="Рисунок 6" descr="75938602cfb75e0cea93cc51809551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18" y="0"/>
            <a:ext cx="2786082" cy="2790272"/>
          </a:xfrm>
          <a:prstGeom prst="rect">
            <a:avLst/>
          </a:prstGeom>
        </p:spPr>
      </p:pic>
      <p:pic>
        <p:nvPicPr>
          <p:cNvPr id="8" name="msg1036310141-167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0992" y="557214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3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6cab880e48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2895544" cy="2471742"/>
          </a:xfrm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571876"/>
            <a:ext cx="3581351" cy="3022661"/>
          </a:xfrm>
          <a:prstGeom prst="rect">
            <a:avLst/>
          </a:prstGeom>
        </p:spPr>
      </p:pic>
      <p:pic>
        <p:nvPicPr>
          <p:cNvPr id="6" name="Рисунок 5" descr="hello_html_m1b2605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00438"/>
            <a:ext cx="2481264" cy="2919134"/>
          </a:xfrm>
          <a:prstGeom prst="rect">
            <a:avLst/>
          </a:prstGeom>
        </p:spPr>
      </p:pic>
      <p:pic>
        <p:nvPicPr>
          <p:cNvPr id="7" name="Рисунок 6" descr="2a85406c6ac366736d4ca537e57e459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3071810"/>
            <a:ext cx="1948786" cy="3089265"/>
          </a:xfrm>
          <a:prstGeom prst="rect">
            <a:avLst/>
          </a:prstGeom>
        </p:spPr>
      </p:pic>
      <p:pic>
        <p:nvPicPr>
          <p:cNvPr id="8" name="Рисунок 7" descr="46-1080x7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857232"/>
            <a:ext cx="2835020" cy="2000264"/>
          </a:xfrm>
          <a:prstGeom prst="rect">
            <a:avLst/>
          </a:prstGeom>
        </p:spPr>
      </p:pic>
      <p:pic>
        <p:nvPicPr>
          <p:cNvPr id="9" name="Рисунок 8" descr="75938602cfb75e0cea93cc518095512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205" y="-142900"/>
            <a:ext cx="278189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hlinkClick r:id="rId3" action="ppaction://hlinksldjump"/>
          </p:cNvPr>
          <p:cNvSpPr/>
          <p:nvPr/>
        </p:nvSpPr>
        <p:spPr>
          <a:xfrm rot="16912078">
            <a:off x="3801818" y="1481826"/>
            <a:ext cx="2000264" cy="10715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3000372"/>
            <a:ext cx="1500198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 rot="19876215">
            <a:off x="4920736" y="2343588"/>
            <a:ext cx="200026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1677876">
            <a:off x="4920779" y="390686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223931">
            <a:off x="2358256" y="4451123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43042" y="3071810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3439001">
            <a:off x="2306127" y="1830137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357694"/>
            <a:ext cx="285752" cy="25003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4459418">
            <a:off x="3857897" y="4715295"/>
            <a:ext cx="2000264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sunveter.ru/uploads/posts/2014-08/1407445501_piter_pen_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75938602cfb75e0cea93cc518095512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0"/>
            <a:ext cx="3709199" cy="37147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124</Words>
  <PresentationFormat>Экран (4:3)</PresentationFormat>
  <Paragraphs>22</Paragraphs>
  <Slides>25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Открытое занятие в группе «Улыбка»  Путешествие в волшебную страну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Открытое занятие в группе «Улыбка»  Путешествие в волшебную страну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в средней группе «Улыбка»  Путешествие в волшебную страну </dc:title>
  <dc:creator>User</dc:creator>
  <cp:lastModifiedBy>User</cp:lastModifiedBy>
  <cp:revision>72</cp:revision>
  <dcterms:created xsi:type="dcterms:W3CDTF">2022-03-19T08:34:24Z</dcterms:created>
  <dcterms:modified xsi:type="dcterms:W3CDTF">2022-03-21T06:26:42Z</dcterms:modified>
</cp:coreProperties>
</file>