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8" r:id="rId4"/>
    <p:sldId id="257" r:id="rId5"/>
    <p:sldId id="270" r:id="rId6"/>
    <p:sldId id="263" r:id="rId7"/>
    <p:sldId id="269" r:id="rId8"/>
    <p:sldId id="266" r:id="rId9"/>
    <p:sldId id="261" r:id="rId10"/>
    <p:sldId id="262" r:id="rId11"/>
    <p:sldId id="271" r:id="rId12"/>
    <p:sldId id="264" r:id="rId13"/>
    <p:sldId id="265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6093296"/>
            <a:ext cx="4211960" cy="76470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 - Мальцева Татьяна Юрьевна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620689"/>
            <a:ext cx="4032448" cy="453650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 семьи в формировании здорового образа  жизни детей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https://lh3.googleusercontent.com/-pJwbtCJ1iIE/VU3CYjx4l4I/AAAAAAAAEyA/hHehqXpcxag/w530-h746-p/sp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7986"/>
            <a:ext cx="4548776" cy="640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36912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Большое значение в работе по формированию здорового образа жизни приобретает организация работы с родителями. Цель работы с родителями – сформировать у взрослых членов семьи понимание важности и значение здорового образа жизни для ребенка и их собственного здоровья, расширить их осведомленность в этой области. Для реализации данной цели необходимо вести работу с родителями по двум направлениям: Формирование у родителей знаний о здоровом образе жизни; Формирование умения организовывать в семье здоровый образ жизни.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952500"/>
            <a:ext cx="8640960" cy="136207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Взаимодействие с семьей по вопросам охраны и укреплению здоровья детей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Вывод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14096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Взаимодействие детского сада с семьей всегда было актуальным, так как для достижения наилучших результатов  воспитательно-образовательного процесса необходимо единство требований, предъявляемых к ребенку дошкольнику, как со стороны педагогов, так и со стороны самых близких малышу людей – родителей.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Педагогам важно сотрудничать с родителями с целью их просвещения в вопросах физического воспитания и оздоровления детей. Основными условиями для тесного сотрудничества и установления благоприятных взаимоотношений должны стать взаимная заинтересованность сторон в достижении цели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здоровьесбережения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открытость, доверие, взаимопомощь. Только при совместном сотрудничестве эта работа принесет  значимые результаты!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8" name="AutoShape 2" descr="https://apf.mail.ru/cgi-bin/readmsg/IMG_6764-12-11-18-03-42.JPG?id=15420266850000000183%3B0%3B1&amp;x-email=slana-96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apf.mail.ru/cgi-bin/readmsg/IMG_6764-12-11-18-03-42.JPG?id=15420266850000000183%3B0%3B1&amp;x-email=slana-96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apf.mail.ru/cgi-bin/readmsg/IMG_6761-12-11-18-03-42.JPG?id=15420266850000000183%3B0%3B4&amp;x-email=slana-96%40b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Zver\Downloads\IMG_6761-12-11-18-03-42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21113" cy="4248472"/>
          </a:xfrm>
          <a:prstGeom prst="rect">
            <a:avLst/>
          </a:prstGeom>
          <a:noFill/>
        </p:spPr>
      </p:pic>
      <p:pic>
        <p:nvPicPr>
          <p:cNvPr id="4104" name="Picture 8" descr="C:\Users\Zver\Downloads\IMG_6762-12-11-18-03-42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725144"/>
            <a:ext cx="5688632" cy="1872208"/>
          </a:xfrm>
          <a:prstGeom prst="rect">
            <a:avLst/>
          </a:prstGeom>
          <a:noFill/>
        </p:spPr>
      </p:pic>
      <p:pic>
        <p:nvPicPr>
          <p:cNvPr id="4105" name="Picture 9" descr="C:\Users\Zver\Downloads\IMG_6763-12-11-18-03-42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895613" cy="312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DSC02303.JPG"/>
          <p:cNvPicPr>
            <a:picLocks noChangeAspect="1"/>
          </p:cNvPicPr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935" y="3645024"/>
            <a:ext cx="3609993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2306.JPG"/>
          <p:cNvPicPr>
            <a:picLocks noChangeAspect="1"/>
          </p:cNvPicPr>
          <p:nvPr/>
        </p:nvPicPr>
        <p:blipFill>
          <a:blip r:embed="rId3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32656"/>
            <a:ext cx="3963475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231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1628800"/>
            <a:ext cx="4416662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181127_1636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98388"/>
            <a:ext cx="8275269" cy="4022700"/>
          </a:xfrm>
          <a:prstGeom prst="rect">
            <a:avLst/>
          </a:prstGeom>
        </p:spPr>
      </p:pic>
      <p:pic>
        <p:nvPicPr>
          <p:cNvPr id="4" name="Рисунок 3" descr="20181127_1646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301844"/>
            <a:ext cx="4870319" cy="2367516"/>
          </a:xfrm>
          <a:prstGeom prst="rect">
            <a:avLst/>
          </a:prstGeom>
        </p:spPr>
      </p:pic>
      <p:pic>
        <p:nvPicPr>
          <p:cNvPr id="5" name="Рисунок 4" descr="20181127_16420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1" y="4340997"/>
            <a:ext cx="3488738" cy="23283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0181127_1649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78" y="1268760"/>
            <a:ext cx="8887844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400800" cy="16002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51520" y="1505930"/>
            <a:ext cx="8892480" cy="1491022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«Забота о здоровье невозможна без постоянной связи с семьей»</a:t>
            </a:r>
            <a:br>
              <a:rPr lang="ru-RU" sz="3200" dirty="0" smtClean="0"/>
            </a:br>
            <a:r>
              <a:rPr lang="ru-RU" sz="3200" dirty="0" smtClean="0"/>
              <a:t>В.А.Сухомлинский</a:t>
            </a:r>
            <a:endParaRPr lang="ru-RU" sz="3200" dirty="0"/>
          </a:p>
        </p:txBody>
      </p:sp>
      <p:pic>
        <p:nvPicPr>
          <p:cNvPr id="14338" name="Picture 2" descr="http://iskusstvo-potreblenija.ru/wp-content/uploads/2017/04/%D0%9D%D0%BE%D0%B2%D0%BE%D1%81%D1%82%D0%B8_170_Orthopedic-sports-medicine-Frisco-TX_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53650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640959" cy="138511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Среди значимых для человека ценностей одно из ведущих мест занимает здоровье. Известно , что дошкольный возраст является решающим в формировании фундамента физического и психического здоровья. Именно до 7 лет человек проходит огромный путь развития. Проблема здоровья будущего поколения стоит сейчас в современном обществе очень остро.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s://www.niendorfer-tsv.de/files/family_sport_alle_verein_4.2018_fotolia_98047097_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906" y="4005064"/>
            <a:ext cx="5575148" cy="26590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05064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Оздоровление детей это приоритетная задача на сегодняшний день. Здоровье- это состояние полного , физического , психического и социального благополучия, а не просто отсутствие болезней или физических дефектов.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 descr="https://ds02.infourok.ru/uploads/ex/019f/00030ede-4f6f3b3d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Семья</a:t>
            </a:r>
            <a:r>
              <a:rPr lang="ru-RU" sz="2200" dirty="0" smtClean="0"/>
              <a:t>- это  основное звено , где формируются полезные привычки и отвергаются вредные. Какова наша семья, таковы наши дети, таково наше будущее. Здоровый образ жизни семьи – залог счастливой и благополучной жизни ребёнка в гармонии с миром в будущем. Ребёнок счастлив  и весел только тогда, когда у него здоровая семья.</a:t>
            </a:r>
            <a:endParaRPr lang="ru-RU" dirty="0"/>
          </a:p>
        </p:txBody>
      </p:sp>
      <p:pic>
        <p:nvPicPr>
          <p:cNvPr id="11266" name="Picture 2" descr="https://www.vhwellfit.com/wp-content/uploads/sites/4/2017/04/May_2_2017_GettyImages-508949088-1024x6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5328592" cy="355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brasletvision.ru/wp-content/uploads/2016/08/multivitaminyi-dlya-rebenka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3510" y="3284984"/>
            <a:ext cx="326816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https://vegplanet.in/wp-content/uploads/2016/08/family-ve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205" y="144413"/>
            <a:ext cx="1847883" cy="1196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8568952" cy="32529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Секрет гармонии прост –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здоровый образ жизни: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поддержание физического здоровья;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отсутствие вредных привычек;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правильное питание;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радостное ощущение своего существования в этом мире.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Секреты здорового образа жизни</a:t>
            </a:r>
            <a:endParaRPr lang="ru-RU" dirty="0"/>
          </a:p>
        </p:txBody>
      </p:sp>
      <p:pic>
        <p:nvPicPr>
          <p:cNvPr id="5130" name="Picture 10" descr="https://blog.area4life.ru/wp-content/uploads/2018/01/rev-image-02565654_dc7l-tj-800x50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744147" cy="1090092"/>
          </a:xfrm>
          <a:prstGeom prst="rect">
            <a:avLst/>
          </a:prstGeom>
          <a:noFill/>
        </p:spPr>
      </p:pic>
      <p:pic>
        <p:nvPicPr>
          <p:cNvPr id="5132" name="Picture 12" descr="https://myslide.ru/documents_4/3a3baebb5e23aaac1ab5a5a9970d1455/img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424" y="260648"/>
            <a:ext cx="1967560" cy="936104"/>
          </a:xfrm>
          <a:prstGeom prst="rect">
            <a:avLst/>
          </a:prstGeom>
          <a:noFill/>
        </p:spPr>
      </p:pic>
      <p:pic>
        <p:nvPicPr>
          <p:cNvPr id="5134" name="Picture 14" descr="https://st.depositphotos.com/1007712/3127/v/950/depositphotos_31270593-stock-illustration-contemporary-art-football-backgroun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864" y="188640"/>
            <a:ext cx="2263384" cy="1120679"/>
          </a:xfrm>
          <a:prstGeom prst="rect">
            <a:avLst/>
          </a:prstGeom>
          <a:noFill/>
        </p:spPr>
      </p:pic>
      <p:pic>
        <p:nvPicPr>
          <p:cNvPr id="5136" name="Picture 16" descr="https://remscheider-wochenmarkt.de/wp-content/uploads/2014/04/Gem%C3%BCs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691" y="188640"/>
            <a:ext cx="1529741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05930"/>
            <a:ext cx="4608512" cy="1470025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Взаимодействие с семьей по вопросам охраны и укрепления здоровья детей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3140968"/>
            <a:ext cx="4824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Большое значение в работе по формированию здорового образа жизни приобретает организация работы дошкольного учреждения с родителями. Цель работы с родителями – сформировать у взрослого члена семьи понимание важности и значение здорового образа жизни для ребёнка и их собственного здоровья, расширить их осведомленность в этой области.</a:t>
            </a:r>
            <a:endParaRPr lang="ru-RU" sz="2000" dirty="0"/>
          </a:p>
        </p:txBody>
      </p:sp>
      <p:pic>
        <p:nvPicPr>
          <p:cNvPr id="10242" name="Picture 2" descr="https://png.pngtree.com/element_origin_min_pic/16/10/31/be32d62abc40064933220d723f396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4111657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vent40.ru/wp-content/uploads/5-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338437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772400" cy="100811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работы с родителями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36912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Установить партнерские отношения с семьёй каждого воспитанника.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Познакомить родителей с содержанием, методами и приёмами, физкультурно-оздоровительной работы в дошкольном образовательном учреждении;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Повысить уровень знаний родителей в области формирования, сохранения и укрепления здоровья детей, здорового образа жизни в семье посредством систематического педагогического и медицинского просвещения.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Заинтересовать родителей идеей вести здоровый образ жизни в семье.</a:t>
            </a:r>
          </a:p>
          <a:p>
            <a:r>
              <a:rPr lang="ru-RU" sz="2000" dirty="0" smtClean="0"/>
              <a:t>5. Повысить интерес родителей к деятельности дошкольного учреждения и жизни ребёнка в нем.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Работа с родителями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1736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Анкетирование «Здоровый образ семьи»;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Консультации «Здоровый образ жизни ваших детей», «Как предупредить развитие плоскостопия у детей»,  «Закаливающие процедуры для детей»;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Памятки для родителей «По формированию ЗОЖ у своих детей», «По профилактике плоскостопия»;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Выпуск газеты родителями «Мама, папа, я – спортивная семья!»;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 Обмен опытом родителей «Спортивные традиции нашей семьи»;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 Спортивные развлечения «Мама, папа, я – спортивная семья!».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1467</TotalTime>
  <Words>558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Franklin Gothic Book</vt:lpstr>
      <vt:lpstr>Perpetua</vt:lpstr>
      <vt:lpstr>Wingdings 2</vt:lpstr>
      <vt:lpstr>Справедливость</vt:lpstr>
      <vt:lpstr>Роль семьи в формировании здорового образа  жизни детей</vt:lpstr>
      <vt:lpstr>«Забота о здоровье невозможна без постоянной связи с семьей» В.А.Сухомлинский</vt:lpstr>
      <vt:lpstr>Актуальность</vt:lpstr>
      <vt:lpstr>Презентация PowerPoint</vt:lpstr>
      <vt:lpstr>Семья- это  основное звено , где формируются полезные привычки и отвергаются вредные. Какова наша семья, таковы наши дети, таково наше будущее. Здоровый образ жизни семьи – залог счастливой и благополучной жизни ребёнка в гармонии с миром в будущем. Ребёнок счастлив  и весел только тогда, когда у него здоровая семья.</vt:lpstr>
      <vt:lpstr>Секреты здорового образа жизни</vt:lpstr>
      <vt:lpstr>Взаимодействие с семьей по вопросам охраны и укрепления здоровья детей</vt:lpstr>
      <vt:lpstr>Задачи работы с родителями</vt:lpstr>
      <vt:lpstr>Работа с родителями</vt:lpstr>
      <vt:lpstr>Взаимодействие с семьей по вопросам охраны и укреплению здоровья детей</vt:lpstr>
      <vt:lpstr>Вывод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папа</cp:lastModifiedBy>
  <cp:revision>50</cp:revision>
  <dcterms:created xsi:type="dcterms:W3CDTF">2018-11-10T13:39:04Z</dcterms:created>
  <dcterms:modified xsi:type="dcterms:W3CDTF">2023-02-05T17:23:40Z</dcterms:modified>
</cp:coreProperties>
</file>