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8358214" cy="45942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«Взаимодействие 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родителями и сотрудниками образовательного учреждения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составила: Тимушева Тамара Александровна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МДОУ Югыдъягский детский сад № 1 «Сказка»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072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тему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«Зимние прогулки»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929618" cy="43910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повысить компетентность родителей в вопросах формирования у детей навыков безопасного поведения на прогулке в зимний период. Объяснить родителям актуальность, важность проблемы безопасности детей, повысить образовательный уровень родителей по данной проблеме.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https://penza-gorod.ru/upload/iblock/c54/c54a4fcdf58781d8d3e5f31759990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4314804" cy="288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8358214" cy="147218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План работы с родителями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установлению сотрудничества воспитателей и родителей в вопросах обучения, воспитания и развития детей 5-6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&quot;родитиели в детском саду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Home\Desktop\p151_8351a45fcdacadf741148bfef648c47d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597633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1429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Наглядные формы работы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psv4.userapi.com/c532036/u349392270/docs/d32/d2e1a5953bdf/dlya_prezentatsii_005.jpg?extra=LGlOr1IooLvJZTOnuLSkbGsprtJ4brSnEob9v_QCY9R7sK5K_-jwdJlWBR7YkZ52cZj3fqrrGcpWisoX9jHaP6oiLaaDBTPfwNanAaelUPj3-Qevv7POld0UtPFKMx6dW24BPhciR6ApgZOiZhg6J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951" y="857232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s://psv4.userapi.com/c536236/u349392270/docs/d50/fdccb0cb4406/dlya_prezentatsii_006.jpg?extra=E7kr1nH3cCkCEu7a3FZeHd2LEpsfiRAmaBZcqKmCzrOn9C68d5AG5DU6GMdb01G8GgEZgvUr4aEMd4vUqzxJlWi7-9yLbLc6-Vw7X8NnphlgA-GfMPPQgRpAkLJbtr-iMbyx0MVwknwLwW07l0s64Ip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142984"/>
            <a:ext cx="219671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C:\Users\Home\Desktop\dlya_prezentatsii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2214578" cy="295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857627"/>
            <a:ext cx="2000264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7.userapi.com/impf/kEH1hT5ICD9Z3i_cB2Afc9xlVqiQYv05d9himw/0ifw9JsnURc.jpg?size=1527x2160&amp;quality=96&amp;proxy=1&amp;sign=bf1181ea11b4bade3bddfeb175654a3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1988159" cy="281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psv4.userapi.com/c532036/u349392270/docs/d34/c9ecebd7cf7c/dlya_prezentatsii_004.jpg?extra=6qCZ9kGU_235BivjbUtLfzxf5ViBkB0OFqKX1DGt149aXLMfY5Q4ycJ-Z913NSCgtExYNvhyQzYcpOD7UleZOevn8Zfb763iX2I2FoSppEdAcWMbkM2JsvASLDqLTiPwgi32QNHkUmo6IgkzQIfJb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2062754" cy="2750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psv4.userapi.com/c536132/u349392270/docs/d50/7dec03c4722a/dlya_prezentatsii_003.jpg?extra=2pVsSBMiZkqIA7mQ-5gPKwwGoUJIABVw52pW3wHJzBQXc9sW2EB467uTNrqsPTFZuT6DjiDNmWcxf_m3QY5yIioqezimJJ5890wD777EEeyliLGLucdbb7_R8kXxGA3ae6ijJ4vMoxVhY1LEdlG9BaA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214686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www.maam.ru/upload/blogs/detsad-4041-1453305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42852"/>
            <a:ext cx="3890945" cy="270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4400" b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«Дыхательная гимнастика»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родителей упражнениям по дыхательной гимнастике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&quot;дыхательная гимнастика дети карт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73392"/>
            <a:ext cx="5956065" cy="398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Экологический проект в старшей группе на тему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«Покормите птиц зимой!»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4464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детей о зимующих птицах родного края, об их образе жизни, о том чем их кормить; создать условия для развития познавательного интереса.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643182"/>
            <a:ext cx="3829048" cy="372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проекта: 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1285852" y="150017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>
              <a:buFont typeface="Arial" charset="0"/>
              <a:buNone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>
              <a:buFont typeface="Arial" charset="0"/>
              <a:buNone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Завершающий</a:t>
            </a:r>
            <a:endParaRPr lang="ru-RU" alt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1024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ru-RU" alt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2143140" cy="2654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6399762" y="3815816"/>
            <a:ext cx="2597644" cy="210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 t="18997" r="5280"/>
          <a:stretch>
            <a:fillRect/>
          </a:stretch>
        </p:blipFill>
        <p:spPr bwMode="auto">
          <a:xfrm>
            <a:off x="3857620" y="3714752"/>
            <a:ext cx="2345340" cy="197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6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3000584" cy="2251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181343" cy="508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928934"/>
            <a:ext cx="3000396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130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«Взаимодействие  с родителями и сотрудниками образовательного учреждения»    составила: Тимушева Тамара Александровна воспитатель МДОУ Югыдъягский детский сад № 1 «Сказка»</vt:lpstr>
      <vt:lpstr>План работы с родителями </vt:lpstr>
      <vt:lpstr>Наглядные формы работы</vt:lpstr>
      <vt:lpstr>Слайд 4</vt:lpstr>
      <vt:lpstr>Мастер-класс  «Дыхательная гимнастика»</vt:lpstr>
      <vt:lpstr>Экологический проект в старшей группе на тему  «Покормите птиц зимой!»</vt:lpstr>
      <vt:lpstr>Цель:</vt:lpstr>
      <vt:lpstr>Этапы проекта: </vt:lpstr>
      <vt:lpstr>Слайд 9</vt:lpstr>
      <vt:lpstr>Родительское собрание на тему  «Зимние прогулки»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22</cp:revision>
  <dcterms:created xsi:type="dcterms:W3CDTF">2021-02-15T09:55:25Z</dcterms:created>
  <dcterms:modified xsi:type="dcterms:W3CDTF">2023-02-10T07:20:36Z</dcterms:modified>
</cp:coreProperties>
</file>