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70" r:id="rId7"/>
    <p:sldId id="267" r:id="rId8"/>
    <p:sldId id="264" r:id="rId9"/>
    <p:sldId id="269" r:id="rId10"/>
    <p:sldId id="261" r:id="rId11"/>
    <p:sldId id="263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ита Гегер" initials="НГ" lastIdx="3" clrIdx="0">
    <p:extLst>
      <p:ext uri="{19B8F6BF-5375-455C-9EA6-DF929625EA0E}">
        <p15:presenceInfo xmlns:p15="http://schemas.microsoft.com/office/powerpoint/2012/main" userId="356344fceff828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7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Гегер" userId="356344fceff82805" providerId="LiveId" clId="{3CE1304E-3C4E-44AA-B942-7DB81F2FEF78}"/>
    <pc:docChg chg="undo custSel addSld delSld modSld sldOrd">
      <pc:chgData name="Никита Гегер" userId="356344fceff82805" providerId="LiveId" clId="{3CE1304E-3C4E-44AA-B942-7DB81F2FEF78}" dt="2023-01-15T16:04:31.374" v="1951" actId="20577"/>
      <pc:docMkLst>
        <pc:docMk/>
      </pc:docMkLst>
      <pc:sldChg chg="modSp mod">
        <pc:chgData name="Никита Гегер" userId="356344fceff82805" providerId="LiveId" clId="{3CE1304E-3C4E-44AA-B942-7DB81F2FEF78}" dt="2023-01-15T09:44:03.676" v="61" actId="20577"/>
        <pc:sldMkLst>
          <pc:docMk/>
          <pc:sldMk cId="1744064503" sldId="256"/>
        </pc:sldMkLst>
        <pc:spChg chg="mod">
          <ac:chgData name="Никита Гегер" userId="356344fceff82805" providerId="LiveId" clId="{3CE1304E-3C4E-44AA-B942-7DB81F2FEF78}" dt="2023-01-15T09:44:03.676" v="61" actId="20577"/>
          <ac:spMkLst>
            <pc:docMk/>
            <pc:sldMk cId="1744064503" sldId="256"/>
            <ac:spMk id="7" creationId="{00000000-0000-0000-0000-000000000000}"/>
          </ac:spMkLst>
        </pc:spChg>
        <pc:spChg chg="mod">
          <ac:chgData name="Никита Гегер" userId="356344fceff82805" providerId="LiveId" clId="{3CE1304E-3C4E-44AA-B942-7DB81F2FEF78}" dt="2023-01-15T09:43:43.010" v="53" actId="20577"/>
          <ac:spMkLst>
            <pc:docMk/>
            <pc:sldMk cId="1744064503" sldId="256"/>
            <ac:spMk id="8" creationId="{00000000-0000-0000-0000-000000000000}"/>
          </ac:spMkLst>
        </pc:spChg>
        <pc:spChg chg="mod">
          <ac:chgData name="Никита Гегер" userId="356344fceff82805" providerId="LiveId" clId="{3CE1304E-3C4E-44AA-B942-7DB81F2FEF78}" dt="2023-01-15T09:42:29.508" v="9" actId="313"/>
          <ac:spMkLst>
            <pc:docMk/>
            <pc:sldMk cId="1744064503" sldId="256"/>
            <ac:spMk id="9" creationId="{00000000-0000-0000-0000-000000000000}"/>
          </ac:spMkLst>
        </pc:spChg>
        <pc:picChg chg="mod">
          <ac:chgData name="Никита Гегер" userId="356344fceff82805" providerId="LiveId" clId="{3CE1304E-3C4E-44AA-B942-7DB81F2FEF78}" dt="2023-01-15T09:41:40.172" v="0" actId="1076"/>
          <ac:picMkLst>
            <pc:docMk/>
            <pc:sldMk cId="1744064503" sldId="256"/>
            <ac:picMk id="5" creationId="{00000000-0000-0000-0000-000000000000}"/>
          </ac:picMkLst>
        </pc:picChg>
      </pc:sldChg>
      <pc:sldChg chg="modAnim">
        <pc:chgData name="Никита Гегер" userId="356344fceff82805" providerId="LiveId" clId="{3CE1304E-3C4E-44AA-B942-7DB81F2FEF78}" dt="2023-01-15T12:45:25.827" v="1791"/>
        <pc:sldMkLst>
          <pc:docMk/>
          <pc:sldMk cId="4163652925" sldId="257"/>
        </pc:sldMkLst>
      </pc:sldChg>
      <pc:sldChg chg="ord">
        <pc:chgData name="Никита Гегер" userId="356344fceff82805" providerId="LiveId" clId="{3CE1304E-3C4E-44AA-B942-7DB81F2FEF78}" dt="2023-01-15T15:43:37.132" v="1793"/>
        <pc:sldMkLst>
          <pc:docMk/>
          <pc:sldMk cId="3388791633" sldId="258"/>
        </pc:sldMkLst>
      </pc:sldChg>
      <pc:sldChg chg="ord">
        <pc:chgData name="Никита Гегер" userId="356344fceff82805" providerId="LiveId" clId="{3CE1304E-3C4E-44AA-B942-7DB81F2FEF78}" dt="2023-01-15T15:44:02.741" v="1795"/>
        <pc:sldMkLst>
          <pc:docMk/>
          <pc:sldMk cId="3536999200" sldId="260"/>
        </pc:sldMkLst>
      </pc:sldChg>
      <pc:sldChg chg="ord">
        <pc:chgData name="Никита Гегер" userId="356344fceff82805" providerId="LiveId" clId="{3CE1304E-3C4E-44AA-B942-7DB81F2FEF78}" dt="2023-01-15T16:01:12.470" v="1947"/>
        <pc:sldMkLst>
          <pc:docMk/>
          <pc:sldMk cId="858308507" sldId="261"/>
        </pc:sldMkLst>
      </pc:sldChg>
      <pc:sldChg chg="modSp del mod">
        <pc:chgData name="Никита Гегер" userId="356344fceff82805" providerId="LiveId" clId="{3CE1304E-3C4E-44AA-B942-7DB81F2FEF78}" dt="2023-01-15T09:46:42.339" v="63" actId="2696"/>
        <pc:sldMkLst>
          <pc:docMk/>
          <pc:sldMk cId="2529613597" sldId="262"/>
        </pc:sldMkLst>
        <pc:picChg chg="mod">
          <ac:chgData name="Никита Гегер" userId="356344fceff82805" providerId="LiveId" clId="{3CE1304E-3C4E-44AA-B942-7DB81F2FEF78}" dt="2023-01-15T09:46:27.097" v="62" actId="1076"/>
          <ac:picMkLst>
            <pc:docMk/>
            <pc:sldMk cId="2529613597" sldId="262"/>
            <ac:picMk id="14" creationId="{45CCF23D-F044-4BB1-9041-1A49C8457864}"/>
          </ac:picMkLst>
        </pc:picChg>
      </pc:sldChg>
      <pc:sldChg chg="addSp delSp modSp mod modClrScheme chgLayout">
        <pc:chgData name="Никита Гегер" userId="356344fceff82805" providerId="LiveId" clId="{3CE1304E-3C4E-44AA-B942-7DB81F2FEF78}" dt="2023-01-15T16:04:31.374" v="1951" actId="20577"/>
        <pc:sldMkLst>
          <pc:docMk/>
          <pc:sldMk cId="1332366533" sldId="263"/>
        </pc:sldMkLst>
        <pc:spChg chg="del">
          <ac:chgData name="Никита Гегер" userId="356344fceff82805" providerId="LiveId" clId="{3CE1304E-3C4E-44AA-B942-7DB81F2FEF78}" dt="2023-01-15T12:12:34.212" v="865" actId="700"/>
          <ac:spMkLst>
            <pc:docMk/>
            <pc:sldMk cId="1332366533" sldId="263"/>
            <ac:spMk id="2" creationId="{00000000-0000-0000-0000-000000000000}"/>
          </ac:spMkLst>
        </pc:spChg>
        <pc:spChg chg="del">
          <ac:chgData name="Никита Гегер" userId="356344fceff82805" providerId="LiveId" clId="{3CE1304E-3C4E-44AA-B942-7DB81F2FEF78}" dt="2023-01-15T12:12:34.212" v="865" actId="700"/>
          <ac:spMkLst>
            <pc:docMk/>
            <pc:sldMk cId="1332366533" sldId="263"/>
            <ac:spMk id="3" creationId="{00000000-0000-0000-0000-000000000000}"/>
          </ac:spMkLst>
        </pc:spChg>
        <pc:spChg chg="mod">
          <ac:chgData name="Никита Гегер" userId="356344fceff82805" providerId="LiveId" clId="{3CE1304E-3C4E-44AA-B942-7DB81F2FEF78}" dt="2023-01-15T12:01:27.526" v="857" actId="20577"/>
          <ac:spMkLst>
            <pc:docMk/>
            <pc:sldMk cId="1332366533" sldId="263"/>
            <ac:spMk id="4" creationId="{00000000-0000-0000-0000-000000000000}"/>
          </ac:spMkLst>
        </pc:spChg>
        <pc:spChg chg="del mod">
          <ac:chgData name="Никита Гегер" userId="356344fceff82805" providerId="LiveId" clId="{3CE1304E-3C4E-44AA-B942-7DB81F2FEF78}" dt="2023-01-15T11:53:23.394" v="855"/>
          <ac:spMkLst>
            <pc:docMk/>
            <pc:sldMk cId="1332366533" sldId="263"/>
            <ac:spMk id="6" creationId="{00000000-0000-0000-0000-000000000000}"/>
          </ac:spMkLst>
        </pc:spChg>
        <pc:spChg chg="add del mod ord">
          <ac:chgData name="Никита Гегер" userId="356344fceff82805" providerId="LiveId" clId="{3CE1304E-3C4E-44AA-B942-7DB81F2FEF78}" dt="2023-01-15T12:12:40.701" v="866" actId="700"/>
          <ac:spMkLst>
            <pc:docMk/>
            <pc:sldMk cId="1332366533" sldId="263"/>
            <ac:spMk id="11" creationId="{83234BC8-E31C-705A-CC6F-3C576A1963A1}"/>
          </ac:spMkLst>
        </pc:spChg>
        <pc:spChg chg="add del mod ord">
          <ac:chgData name="Никита Гегер" userId="356344fceff82805" providerId="LiveId" clId="{3CE1304E-3C4E-44AA-B942-7DB81F2FEF78}" dt="2023-01-15T12:12:40.701" v="866" actId="700"/>
          <ac:spMkLst>
            <pc:docMk/>
            <pc:sldMk cId="1332366533" sldId="263"/>
            <ac:spMk id="12" creationId="{A5B90207-85FE-F68B-8A5F-DB94161FCC20}"/>
          </ac:spMkLst>
        </pc:spChg>
        <pc:spChg chg="add del mod ord">
          <ac:chgData name="Никита Гегер" userId="356344fceff82805" providerId="LiveId" clId="{3CE1304E-3C4E-44AA-B942-7DB81F2FEF78}" dt="2023-01-15T12:12:51.205" v="867" actId="700"/>
          <ac:spMkLst>
            <pc:docMk/>
            <pc:sldMk cId="1332366533" sldId="263"/>
            <ac:spMk id="13" creationId="{F2DC5670-6FD7-F36C-3C48-8E3946452D9B}"/>
          </ac:spMkLst>
        </pc:spChg>
        <pc:spChg chg="add del mod ord">
          <ac:chgData name="Никита Гегер" userId="356344fceff82805" providerId="LiveId" clId="{3CE1304E-3C4E-44AA-B942-7DB81F2FEF78}" dt="2023-01-15T12:12:51.205" v="867" actId="700"/>
          <ac:spMkLst>
            <pc:docMk/>
            <pc:sldMk cId="1332366533" sldId="263"/>
            <ac:spMk id="14" creationId="{FF177C9F-8FC4-4ACE-625F-A584FF31ED0D}"/>
          </ac:spMkLst>
        </pc:spChg>
        <pc:spChg chg="add del mod ord">
          <ac:chgData name="Никита Гегер" userId="356344fceff82805" providerId="LiveId" clId="{3CE1304E-3C4E-44AA-B942-7DB81F2FEF78}" dt="2023-01-15T12:13:21.535" v="870" actId="700"/>
          <ac:spMkLst>
            <pc:docMk/>
            <pc:sldMk cId="1332366533" sldId="263"/>
            <ac:spMk id="15" creationId="{8EC9C37F-AFAE-03AF-4261-39C9B278CF41}"/>
          </ac:spMkLst>
        </pc:spChg>
        <pc:spChg chg="add del mod ord">
          <ac:chgData name="Никита Гегер" userId="356344fceff82805" providerId="LiveId" clId="{3CE1304E-3C4E-44AA-B942-7DB81F2FEF78}" dt="2023-01-15T12:13:21.535" v="870" actId="700"/>
          <ac:spMkLst>
            <pc:docMk/>
            <pc:sldMk cId="1332366533" sldId="263"/>
            <ac:spMk id="16" creationId="{242668EA-FC0D-6642-13CB-28DA01187736}"/>
          </ac:spMkLst>
        </pc:spChg>
        <pc:spChg chg="add del mod ord">
          <ac:chgData name="Никита Гегер" userId="356344fceff82805" providerId="LiveId" clId="{3CE1304E-3C4E-44AA-B942-7DB81F2FEF78}" dt="2023-01-15T12:13:41.502" v="872" actId="700"/>
          <ac:spMkLst>
            <pc:docMk/>
            <pc:sldMk cId="1332366533" sldId="263"/>
            <ac:spMk id="17" creationId="{63491DD1-B88C-983C-D4D0-8639D0980D64}"/>
          </ac:spMkLst>
        </pc:spChg>
        <pc:spChg chg="add del mod ord">
          <ac:chgData name="Никита Гегер" userId="356344fceff82805" providerId="LiveId" clId="{3CE1304E-3C4E-44AA-B942-7DB81F2FEF78}" dt="2023-01-15T12:13:41.502" v="872" actId="700"/>
          <ac:spMkLst>
            <pc:docMk/>
            <pc:sldMk cId="1332366533" sldId="263"/>
            <ac:spMk id="18" creationId="{6389EBFE-D8D9-7ABE-2DBC-1F63ADACC8D4}"/>
          </ac:spMkLst>
        </pc:spChg>
        <pc:spChg chg="add del mod ord">
          <ac:chgData name="Никита Гегер" userId="356344fceff82805" providerId="LiveId" clId="{3CE1304E-3C4E-44AA-B942-7DB81F2FEF78}" dt="2023-01-15T12:13:52.179" v="873" actId="700"/>
          <ac:spMkLst>
            <pc:docMk/>
            <pc:sldMk cId="1332366533" sldId="263"/>
            <ac:spMk id="19" creationId="{C9114F85-9BB0-7C90-084D-EBC3033B4531}"/>
          </ac:spMkLst>
        </pc:spChg>
        <pc:spChg chg="add del mod ord">
          <ac:chgData name="Никита Гегер" userId="356344fceff82805" providerId="LiveId" clId="{3CE1304E-3C4E-44AA-B942-7DB81F2FEF78}" dt="2023-01-15T12:14:24.401" v="874" actId="700"/>
          <ac:spMkLst>
            <pc:docMk/>
            <pc:sldMk cId="1332366533" sldId="263"/>
            <ac:spMk id="20" creationId="{09479BF3-F684-16C8-7017-E62CFEB39E2F}"/>
          </ac:spMkLst>
        </pc:spChg>
        <pc:spChg chg="add del mod ord">
          <ac:chgData name="Никита Гегер" userId="356344fceff82805" providerId="LiveId" clId="{3CE1304E-3C4E-44AA-B942-7DB81F2FEF78}" dt="2023-01-15T12:14:24.401" v="874" actId="700"/>
          <ac:spMkLst>
            <pc:docMk/>
            <pc:sldMk cId="1332366533" sldId="263"/>
            <ac:spMk id="21" creationId="{E37312D1-1F88-F4C9-B0A9-F39A43CB2A0B}"/>
          </ac:spMkLst>
        </pc:spChg>
        <pc:spChg chg="add del mod ord">
          <ac:chgData name="Никита Гегер" userId="356344fceff82805" providerId="LiveId" clId="{3CE1304E-3C4E-44AA-B942-7DB81F2FEF78}" dt="2023-01-15T12:14:47.322" v="876" actId="700"/>
          <ac:spMkLst>
            <pc:docMk/>
            <pc:sldMk cId="1332366533" sldId="263"/>
            <ac:spMk id="22" creationId="{BF959AA7-5B91-2058-EC79-61A9014D9739}"/>
          </ac:spMkLst>
        </pc:spChg>
        <pc:spChg chg="add del mod ord">
          <ac:chgData name="Никита Гегер" userId="356344fceff82805" providerId="LiveId" clId="{3CE1304E-3C4E-44AA-B942-7DB81F2FEF78}" dt="2023-01-15T12:14:47.322" v="876" actId="700"/>
          <ac:spMkLst>
            <pc:docMk/>
            <pc:sldMk cId="1332366533" sldId="263"/>
            <ac:spMk id="23" creationId="{7C0BF64B-965E-D1D1-8A42-ECBB7DA97AD7}"/>
          </ac:spMkLst>
        </pc:spChg>
        <pc:spChg chg="add mod">
          <ac:chgData name="Никита Гегер" userId="356344fceff82805" providerId="LiveId" clId="{3CE1304E-3C4E-44AA-B942-7DB81F2FEF78}" dt="2023-01-15T16:04:31.374" v="1951" actId="20577"/>
          <ac:spMkLst>
            <pc:docMk/>
            <pc:sldMk cId="1332366533" sldId="263"/>
            <ac:spMk id="25" creationId="{DE4254A1-2EE4-F319-C746-BBFED1DC7A41}"/>
          </ac:spMkLst>
        </pc:spChg>
        <pc:picChg chg="mod">
          <ac:chgData name="Никита Гегер" userId="356344fceff82805" providerId="LiveId" clId="{3CE1304E-3C4E-44AA-B942-7DB81F2FEF78}" dt="2023-01-15T12:13:34.088" v="871" actId="1076"/>
          <ac:picMkLst>
            <pc:docMk/>
            <pc:sldMk cId="1332366533" sldId="263"/>
            <ac:picMk id="5" creationId="{00000000-0000-0000-0000-000000000000}"/>
          </ac:picMkLst>
        </pc:picChg>
        <pc:picChg chg="del">
          <ac:chgData name="Никита Гегер" userId="356344fceff82805" providerId="LiveId" clId="{3CE1304E-3C4E-44AA-B942-7DB81F2FEF78}" dt="2023-01-15T11:53:23.362" v="853" actId="21"/>
          <ac:picMkLst>
            <pc:docMk/>
            <pc:sldMk cId="1332366533" sldId="263"/>
            <ac:picMk id="9" creationId="{00000000-0000-0000-0000-000000000000}"/>
          </ac:picMkLst>
        </pc:picChg>
        <pc:picChg chg="add mod">
          <ac:chgData name="Никита Гегер" userId="356344fceff82805" providerId="LiveId" clId="{3CE1304E-3C4E-44AA-B942-7DB81F2FEF78}" dt="2023-01-15T12:34:58.239" v="1788" actId="1076"/>
          <ac:picMkLst>
            <pc:docMk/>
            <pc:sldMk cId="1332366533" sldId="263"/>
            <ac:picMk id="10" creationId="{F6C843CB-A982-F37A-4D14-EC0443EB0919}"/>
          </ac:picMkLst>
        </pc:picChg>
      </pc:sldChg>
      <pc:sldChg chg="modSp mod">
        <pc:chgData name="Никита Гегер" userId="356344fceff82805" providerId="LiveId" clId="{3CE1304E-3C4E-44AA-B942-7DB81F2FEF78}" dt="2023-01-15T10:14:04.777" v="100" actId="1076"/>
        <pc:sldMkLst>
          <pc:docMk/>
          <pc:sldMk cId="3211494164" sldId="264"/>
        </pc:sldMkLst>
        <pc:picChg chg="mod">
          <ac:chgData name="Никита Гегер" userId="356344fceff82805" providerId="LiveId" clId="{3CE1304E-3C4E-44AA-B942-7DB81F2FEF78}" dt="2023-01-15T10:14:04.777" v="100" actId="1076"/>
          <ac:picMkLst>
            <pc:docMk/>
            <pc:sldMk cId="3211494164" sldId="264"/>
            <ac:picMk id="5" creationId="{00000000-0000-0000-0000-000000000000}"/>
          </ac:picMkLst>
        </pc:picChg>
      </pc:sldChg>
      <pc:sldChg chg="del">
        <pc:chgData name="Никита Гегер" userId="356344fceff82805" providerId="LiveId" clId="{3CE1304E-3C4E-44AA-B942-7DB81F2FEF78}" dt="2023-01-15T11:53:02.633" v="851" actId="2696"/>
        <pc:sldMkLst>
          <pc:docMk/>
          <pc:sldMk cId="1524572450" sldId="265"/>
        </pc:sldMkLst>
      </pc:sldChg>
      <pc:sldChg chg="modSp del mod ord">
        <pc:chgData name="Никита Гегер" userId="356344fceff82805" providerId="LiveId" clId="{3CE1304E-3C4E-44AA-B942-7DB81F2FEF78}" dt="2023-01-15T11:52:47.674" v="850" actId="2696"/>
        <pc:sldMkLst>
          <pc:docMk/>
          <pc:sldMk cId="852043328" sldId="266"/>
        </pc:sldMkLst>
        <pc:graphicFrameChg chg="mod">
          <ac:chgData name="Никита Гегер" userId="356344fceff82805" providerId="LiveId" clId="{3CE1304E-3C4E-44AA-B942-7DB81F2FEF78}" dt="2023-01-15T10:04:14.831" v="65"/>
          <ac:graphicFrameMkLst>
            <pc:docMk/>
            <pc:sldMk cId="852043328" sldId="266"/>
            <ac:graphicFrameMk id="6" creationId="{00000000-0000-0000-0000-000000000000}"/>
          </ac:graphicFrameMkLst>
        </pc:graphicFrameChg>
        <pc:picChg chg="mod">
          <ac:chgData name="Никита Гегер" userId="356344fceff82805" providerId="LiveId" clId="{3CE1304E-3C4E-44AA-B942-7DB81F2FEF78}" dt="2023-01-15T10:05:21.757" v="70" actId="1076"/>
          <ac:picMkLst>
            <pc:docMk/>
            <pc:sldMk cId="852043328" sldId="266"/>
            <ac:picMk id="5" creationId="{00000000-0000-0000-0000-000000000000}"/>
          </ac:picMkLst>
        </pc:picChg>
      </pc:sldChg>
      <pc:sldChg chg="addSp delSp modSp new mod modClrScheme addCm delCm chgLayout">
        <pc:chgData name="Никита Гегер" userId="356344fceff82805" providerId="LiveId" clId="{3CE1304E-3C4E-44AA-B942-7DB81F2FEF78}" dt="2023-01-15T11:51:37.245" v="849" actId="255"/>
        <pc:sldMkLst>
          <pc:docMk/>
          <pc:sldMk cId="956087859" sldId="269"/>
        </pc:sldMkLst>
        <pc:spChg chg="add del">
          <ac:chgData name="Никита Гегер" userId="356344fceff82805" providerId="LiveId" clId="{3CE1304E-3C4E-44AA-B942-7DB81F2FEF78}" dt="2023-01-15T10:14:32.554" v="105" actId="700"/>
          <ac:spMkLst>
            <pc:docMk/>
            <pc:sldMk cId="956087859" sldId="269"/>
            <ac:spMk id="2" creationId="{81EE3455-9D84-F1B4-505F-007ACC480D4E}"/>
          </ac:spMkLst>
        </pc:spChg>
        <pc:spChg chg="add del mod">
          <ac:chgData name="Никита Гегер" userId="356344fceff82805" providerId="LiveId" clId="{3CE1304E-3C4E-44AA-B942-7DB81F2FEF78}" dt="2023-01-15T10:14:32.554" v="105" actId="700"/>
          <ac:spMkLst>
            <pc:docMk/>
            <pc:sldMk cId="956087859" sldId="269"/>
            <ac:spMk id="3" creationId="{E4ED400A-915C-5574-FF1B-7AA610B30C06}"/>
          </ac:spMkLst>
        </pc:spChg>
        <pc:spChg chg="add mod">
          <ac:chgData name="Никита Гегер" userId="356344fceff82805" providerId="LiveId" clId="{3CE1304E-3C4E-44AA-B942-7DB81F2FEF78}" dt="2023-01-15T10:14:56.329" v="108"/>
          <ac:spMkLst>
            <pc:docMk/>
            <pc:sldMk cId="956087859" sldId="269"/>
            <ac:spMk id="8" creationId="{EF61DF14-EAAB-9BD3-C5CA-B2887AA49EFD}"/>
          </ac:spMkLst>
        </pc:spChg>
        <pc:spChg chg="add mod">
          <ac:chgData name="Никита Гегер" userId="356344fceff82805" providerId="LiveId" clId="{3CE1304E-3C4E-44AA-B942-7DB81F2FEF78}" dt="2023-01-15T10:14:56.329" v="108"/>
          <ac:spMkLst>
            <pc:docMk/>
            <pc:sldMk cId="956087859" sldId="269"/>
            <ac:spMk id="9" creationId="{9B619979-28C7-F60B-A06B-F2D767D0B3FF}"/>
          </ac:spMkLst>
        </pc:spChg>
        <pc:spChg chg="add del mod ord">
          <ac:chgData name="Никита Гегер" userId="356344fceff82805" providerId="LiveId" clId="{3CE1304E-3C4E-44AA-B942-7DB81F2FEF78}" dt="2023-01-15T10:15:18.595" v="113" actId="700"/>
          <ac:spMkLst>
            <pc:docMk/>
            <pc:sldMk cId="956087859" sldId="269"/>
            <ac:spMk id="10" creationId="{2E4D4817-5A83-6DB8-2781-2AAEA6B831C0}"/>
          </ac:spMkLst>
        </pc:spChg>
        <pc:spChg chg="add del mod ord">
          <ac:chgData name="Никита Гегер" userId="356344fceff82805" providerId="LiveId" clId="{3CE1304E-3C4E-44AA-B942-7DB81F2FEF78}" dt="2023-01-15T10:15:18.595" v="113" actId="700"/>
          <ac:spMkLst>
            <pc:docMk/>
            <pc:sldMk cId="956087859" sldId="269"/>
            <ac:spMk id="11" creationId="{7BC9DD5A-3949-C244-DB8E-31AD958F32F9}"/>
          </ac:spMkLst>
        </pc:spChg>
        <pc:spChg chg="add del mod ord">
          <ac:chgData name="Никита Гегер" userId="356344fceff82805" providerId="LiveId" clId="{3CE1304E-3C4E-44AA-B942-7DB81F2FEF78}" dt="2023-01-15T10:15:18.595" v="113" actId="700"/>
          <ac:spMkLst>
            <pc:docMk/>
            <pc:sldMk cId="956087859" sldId="269"/>
            <ac:spMk id="12" creationId="{BBC158B3-C26E-CE5D-A902-596ED3324CD0}"/>
          </ac:spMkLst>
        </pc:spChg>
        <pc:spChg chg="add del mod ord">
          <ac:chgData name="Никита Гегер" userId="356344fceff82805" providerId="LiveId" clId="{3CE1304E-3C4E-44AA-B942-7DB81F2FEF78}" dt="2023-01-15T10:20:51.117" v="191" actId="700"/>
          <ac:spMkLst>
            <pc:docMk/>
            <pc:sldMk cId="956087859" sldId="269"/>
            <ac:spMk id="13" creationId="{44F620BB-E7EA-4FA1-5C13-E3C896873FA8}"/>
          </ac:spMkLst>
        </pc:spChg>
        <pc:spChg chg="add del mod ord">
          <ac:chgData name="Никита Гегер" userId="356344fceff82805" providerId="LiveId" clId="{3CE1304E-3C4E-44AA-B942-7DB81F2FEF78}" dt="2023-01-15T10:20:51.117" v="191" actId="700"/>
          <ac:spMkLst>
            <pc:docMk/>
            <pc:sldMk cId="956087859" sldId="269"/>
            <ac:spMk id="14" creationId="{DAC1BF7A-7D84-B8CB-70EE-34F76E5CBEE3}"/>
          </ac:spMkLst>
        </pc:spChg>
        <pc:spChg chg="add del mod ord">
          <ac:chgData name="Никита Гегер" userId="356344fceff82805" providerId="LiveId" clId="{3CE1304E-3C4E-44AA-B942-7DB81F2FEF78}" dt="2023-01-15T10:20:51.117" v="191" actId="700"/>
          <ac:spMkLst>
            <pc:docMk/>
            <pc:sldMk cId="956087859" sldId="269"/>
            <ac:spMk id="15" creationId="{3DCDDFA3-B0E3-2139-8833-33D8EB1DD182}"/>
          </ac:spMkLst>
        </pc:spChg>
        <pc:spChg chg="add del mod ord">
          <ac:chgData name="Никита Гегер" userId="356344fceff82805" providerId="LiveId" clId="{3CE1304E-3C4E-44AA-B942-7DB81F2FEF78}" dt="2023-01-15T10:20:51.117" v="191" actId="700"/>
          <ac:spMkLst>
            <pc:docMk/>
            <pc:sldMk cId="956087859" sldId="269"/>
            <ac:spMk id="16" creationId="{F312817D-2C9F-9752-204A-C0E84F978C02}"/>
          </ac:spMkLst>
        </pc:spChg>
        <pc:spChg chg="add del mod ord">
          <ac:chgData name="Никита Гегер" userId="356344fceff82805" providerId="LiveId" clId="{3CE1304E-3C4E-44AA-B942-7DB81F2FEF78}" dt="2023-01-15T10:20:51.117" v="191" actId="700"/>
          <ac:spMkLst>
            <pc:docMk/>
            <pc:sldMk cId="956087859" sldId="269"/>
            <ac:spMk id="17" creationId="{6A6E8CD6-87B8-6D13-AB31-158836772DE3}"/>
          </ac:spMkLst>
        </pc:spChg>
        <pc:spChg chg="add mod ord">
          <ac:chgData name="Никита Гегер" userId="356344fceff82805" providerId="LiveId" clId="{3CE1304E-3C4E-44AA-B942-7DB81F2FEF78}" dt="2023-01-15T11:51:37.245" v="849" actId="255"/>
          <ac:spMkLst>
            <pc:docMk/>
            <pc:sldMk cId="956087859" sldId="269"/>
            <ac:spMk id="18" creationId="{650A3B37-1998-B74C-35FB-5225E57B5681}"/>
          </ac:spMkLst>
        </pc:spChg>
        <pc:spChg chg="add del mod">
          <ac:chgData name="Никита Гегер" userId="356344fceff82805" providerId="LiveId" clId="{3CE1304E-3C4E-44AA-B942-7DB81F2FEF78}" dt="2023-01-15T10:29:05.942" v="241" actId="21"/>
          <ac:spMkLst>
            <pc:docMk/>
            <pc:sldMk cId="956087859" sldId="269"/>
            <ac:spMk id="19" creationId="{ABE2AA7D-B948-2AF7-8EA3-AD10372F12BA}"/>
          </ac:spMkLst>
        </pc:spChg>
        <pc:spChg chg="add mod">
          <ac:chgData name="Никита Гегер" userId="356344fceff82805" providerId="LiveId" clId="{3CE1304E-3C4E-44AA-B942-7DB81F2FEF78}" dt="2023-01-15T10:29:24.674" v="243"/>
          <ac:spMkLst>
            <pc:docMk/>
            <pc:sldMk cId="956087859" sldId="269"/>
            <ac:spMk id="22" creationId="{83F09404-75F5-09FE-66B9-F945953395A0}"/>
          </ac:spMkLst>
        </pc:spChg>
        <pc:spChg chg="add mod">
          <ac:chgData name="Никита Гегер" userId="356344fceff82805" providerId="LiveId" clId="{3CE1304E-3C4E-44AA-B942-7DB81F2FEF78}" dt="2023-01-15T10:29:24.674" v="243"/>
          <ac:spMkLst>
            <pc:docMk/>
            <pc:sldMk cId="956087859" sldId="269"/>
            <ac:spMk id="23" creationId="{B94B8F16-ED30-2C65-0B12-BFD5D6CDD572}"/>
          </ac:spMkLst>
        </pc:spChg>
        <pc:spChg chg="add mod">
          <ac:chgData name="Никита Гегер" userId="356344fceff82805" providerId="LiveId" clId="{3CE1304E-3C4E-44AA-B942-7DB81F2FEF78}" dt="2023-01-15T10:29:38.505" v="245"/>
          <ac:spMkLst>
            <pc:docMk/>
            <pc:sldMk cId="956087859" sldId="269"/>
            <ac:spMk id="25" creationId="{A97DF323-5921-32EA-02B9-34EC4BDBCB3A}"/>
          </ac:spMkLst>
        </pc:spChg>
        <pc:spChg chg="add mod">
          <ac:chgData name="Никита Гегер" userId="356344fceff82805" providerId="LiveId" clId="{3CE1304E-3C4E-44AA-B942-7DB81F2FEF78}" dt="2023-01-15T10:29:38.505" v="245"/>
          <ac:spMkLst>
            <pc:docMk/>
            <pc:sldMk cId="956087859" sldId="269"/>
            <ac:spMk id="26" creationId="{360521F8-7AFC-22DA-8E89-42981EC4D460}"/>
          </ac:spMkLst>
        </pc:spChg>
        <pc:spChg chg="add del mod topLvl">
          <ac:chgData name="Никита Гегер" userId="356344fceff82805" providerId="LiveId" clId="{3CE1304E-3C4E-44AA-B942-7DB81F2FEF78}" dt="2023-01-15T10:31:07.372" v="255" actId="21"/>
          <ac:spMkLst>
            <pc:docMk/>
            <pc:sldMk cId="956087859" sldId="269"/>
            <ac:spMk id="28" creationId="{1A43D8DA-C298-3A05-E0E2-FCA0BA907CA4}"/>
          </ac:spMkLst>
        </pc:spChg>
        <pc:spChg chg="add del mod topLvl">
          <ac:chgData name="Никита Гегер" userId="356344fceff82805" providerId="LiveId" clId="{3CE1304E-3C4E-44AA-B942-7DB81F2FEF78}" dt="2023-01-15T10:31:00.438" v="254" actId="21"/>
          <ac:spMkLst>
            <pc:docMk/>
            <pc:sldMk cId="956087859" sldId="269"/>
            <ac:spMk id="29" creationId="{B1256043-D017-7940-EF9C-022A757696D5}"/>
          </ac:spMkLst>
        </pc:spChg>
        <pc:spChg chg="add del mod">
          <ac:chgData name="Никита Гегер" userId="356344fceff82805" providerId="LiveId" clId="{3CE1304E-3C4E-44AA-B942-7DB81F2FEF78}" dt="2023-01-15T10:37:07.331" v="357"/>
          <ac:spMkLst>
            <pc:docMk/>
            <pc:sldMk cId="956087859" sldId="269"/>
            <ac:spMk id="31" creationId="{E860A1BC-CA21-5B49-9B19-6813D9FA5BC5}"/>
          </ac:spMkLst>
        </pc:spChg>
        <pc:spChg chg="add del mod">
          <ac:chgData name="Никита Гегер" userId="356344fceff82805" providerId="LiveId" clId="{3CE1304E-3C4E-44AA-B942-7DB81F2FEF78}" dt="2023-01-15T10:37:07.331" v="355" actId="478"/>
          <ac:spMkLst>
            <pc:docMk/>
            <pc:sldMk cId="956087859" sldId="269"/>
            <ac:spMk id="33" creationId="{1EA99ECC-2673-3A3D-7B4C-AE60575C4CD5}"/>
          </ac:spMkLst>
        </pc:spChg>
        <pc:spChg chg="add del mod">
          <ac:chgData name="Никита Гегер" userId="356344fceff82805" providerId="LiveId" clId="{3CE1304E-3C4E-44AA-B942-7DB81F2FEF78}" dt="2023-01-15T10:36:27.799" v="338" actId="22"/>
          <ac:spMkLst>
            <pc:docMk/>
            <pc:sldMk cId="956087859" sldId="269"/>
            <ac:spMk id="35" creationId="{F4B46870-5911-E22D-28D6-550BDD525CB4}"/>
          </ac:spMkLst>
        </pc:spChg>
        <pc:spChg chg="add del mod ord">
          <ac:chgData name="Никита Гегер" userId="356344fceff82805" providerId="LiveId" clId="{3CE1304E-3C4E-44AA-B942-7DB81F2FEF78}" dt="2023-01-15T10:42:26.288" v="367" actId="700"/>
          <ac:spMkLst>
            <pc:docMk/>
            <pc:sldMk cId="956087859" sldId="269"/>
            <ac:spMk id="36" creationId="{503FF211-996A-94EC-B1DC-21FDEEAB9DE4}"/>
          </ac:spMkLst>
        </pc:spChg>
        <pc:spChg chg="add mod">
          <ac:chgData name="Никита Гегер" userId="356344fceff82805" providerId="LiveId" clId="{3CE1304E-3C4E-44AA-B942-7DB81F2FEF78}" dt="2023-01-15T11:51:02.461" v="848" actId="255"/>
          <ac:spMkLst>
            <pc:docMk/>
            <pc:sldMk cId="956087859" sldId="269"/>
            <ac:spMk id="38" creationId="{E100C4EC-4966-EA31-729B-921CFF662645}"/>
          </ac:spMkLst>
        </pc:spChg>
        <pc:spChg chg="add mod">
          <ac:chgData name="Никита Гегер" userId="356344fceff82805" providerId="LiveId" clId="{3CE1304E-3C4E-44AA-B942-7DB81F2FEF78}" dt="2023-01-15T11:17:56.230" v="498" actId="20577"/>
          <ac:spMkLst>
            <pc:docMk/>
            <pc:sldMk cId="956087859" sldId="269"/>
            <ac:spMk id="44" creationId="{45A999E2-15FC-9336-E94E-8BA6372927CF}"/>
          </ac:spMkLst>
        </pc:spChg>
        <pc:spChg chg="add mod">
          <ac:chgData name="Никита Гегер" userId="356344fceff82805" providerId="LiveId" clId="{3CE1304E-3C4E-44AA-B942-7DB81F2FEF78}" dt="2023-01-15T11:50:22.114" v="845" actId="20577"/>
          <ac:spMkLst>
            <pc:docMk/>
            <pc:sldMk cId="956087859" sldId="269"/>
            <ac:spMk id="45" creationId="{36057C59-0390-7F43-83F0-5B9156A0C0AC}"/>
          </ac:spMkLst>
        </pc:spChg>
        <pc:spChg chg="add mod">
          <ac:chgData name="Никита Гегер" userId="356344fceff82805" providerId="LiveId" clId="{3CE1304E-3C4E-44AA-B942-7DB81F2FEF78}" dt="2023-01-15T11:50:02.904" v="841" actId="255"/>
          <ac:spMkLst>
            <pc:docMk/>
            <pc:sldMk cId="956087859" sldId="269"/>
            <ac:spMk id="47" creationId="{E4ABA6E7-9A76-C489-7DFB-E03F6637EC8B}"/>
          </ac:spMkLst>
        </pc:spChg>
        <pc:spChg chg="add mod">
          <ac:chgData name="Никита Гегер" userId="356344fceff82805" providerId="LiveId" clId="{3CE1304E-3C4E-44AA-B942-7DB81F2FEF78}" dt="2023-01-15T11:46:02.967" v="817" actId="14100"/>
          <ac:spMkLst>
            <pc:docMk/>
            <pc:sldMk cId="956087859" sldId="269"/>
            <ac:spMk id="51" creationId="{663C2DED-1FD8-FA8E-8002-D1BFC41117E7}"/>
          </ac:spMkLst>
        </pc:spChg>
        <pc:spChg chg="add del">
          <ac:chgData name="Никита Гегер" userId="356344fceff82805" providerId="LiveId" clId="{3CE1304E-3C4E-44AA-B942-7DB81F2FEF78}" dt="2023-01-15T11:38:19.921" v="735" actId="11529"/>
          <ac:spMkLst>
            <pc:docMk/>
            <pc:sldMk cId="956087859" sldId="269"/>
            <ac:spMk id="52" creationId="{AD1B0618-E73B-D727-0A7A-E4AAE56C36B0}"/>
          </ac:spMkLst>
        </pc:spChg>
        <pc:spChg chg="add del">
          <ac:chgData name="Никита Гегер" userId="356344fceff82805" providerId="LiveId" clId="{3CE1304E-3C4E-44AA-B942-7DB81F2FEF78}" dt="2023-01-15T11:39:15.987" v="739" actId="11529"/>
          <ac:spMkLst>
            <pc:docMk/>
            <pc:sldMk cId="956087859" sldId="269"/>
            <ac:spMk id="53" creationId="{A0659AD1-F21B-33F7-1EB2-B0B6429C23D3}"/>
          </ac:spMkLst>
        </pc:spChg>
        <pc:spChg chg="add del">
          <ac:chgData name="Никита Гегер" userId="356344fceff82805" providerId="LiveId" clId="{3CE1304E-3C4E-44AA-B942-7DB81F2FEF78}" dt="2023-01-15T11:40:08.340" v="741" actId="11529"/>
          <ac:spMkLst>
            <pc:docMk/>
            <pc:sldMk cId="956087859" sldId="269"/>
            <ac:spMk id="54" creationId="{031FE083-2952-744B-7F3D-1435D9BF9A7C}"/>
          </ac:spMkLst>
        </pc:spChg>
        <pc:spChg chg="add mod">
          <ac:chgData name="Никита Гегер" userId="356344fceff82805" providerId="LiveId" clId="{3CE1304E-3C4E-44AA-B942-7DB81F2FEF78}" dt="2023-01-15T11:49:26.869" v="840" actId="1076"/>
          <ac:spMkLst>
            <pc:docMk/>
            <pc:sldMk cId="956087859" sldId="269"/>
            <ac:spMk id="55" creationId="{A27358EE-632D-B581-ED4F-C5C6C6435658}"/>
          </ac:spMkLst>
        </pc:spChg>
        <pc:grpChg chg="add mod">
          <ac:chgData name="Никита Гегер" userId="356344fceff82805" providerId="LiveId" clId="{3CE1304E-3C4E-44AA-B942-7DB81F2FEF78}" dt="2023-01-15T10:14:56.329" v="108"/>
          <ac:grpSpMkLst>
            <pc:docMk/>
            <pc:sldMk cId="956087859" sldId="269"/>
            <ac:grpSpMk id="7" creationId="{6E1A21FE-3979-AB2D-A37E-48CEE131E58B}"/>
          </ac:grpSpMkLst>
        </pc:grpChg>
        <pc:grpChg chg="add mod">
          <ac:chgData name="Никита Гегер" userId="356344fceff82805" providerId="LiveId" clId="{3CE1304E-3C4E-44AA-B942-7DB81F2FEF78}" dt="2023-01-15T10:29:24.674" v="243"/>
          <ac:grpSpMkLst>
            <pc:docMk/>
            <pc:sldMk cId="956087859" sldId="269"/>
            <ac:grpSpMk id="21" creationId="{C38F5A29-FA7A-28CF-E664-D40CCEE490A9}"/>
          </ac:grpSpMkLst>
        </pc:grpChg>
        <pc:grpChg chg="add mod">
          <ac:chgData name="Никита Гегер" userId="356344fceff82805" providerId="LiveId" clId="{3CE1304E-3C4E-44AA-B942-7DB81F2FEF78}" dt="2023-01-15T10:29:38.505" v="245"/>
          <ac:grpSpMkLst>
            <pc:docMk/>
            <pc:sldMk cId="956087859" sldId="269"/>
            <ac:grpSpMk id="24" creationId="{5329777E-F398-E189-2E90-135775033338}"/>
          </ac:grpSpMkLst>
        </pc:grpChg>
        <pc:grpChg chg="add del mod">
          <ac:chgData name="Никита Гегер" userId="356344fceff82805" providerId="LiveId" clId="{3CE1304E-3C4E-44AA-B942-7DB81F2FEF78}" dt="2023-01-15T10:31:00.438" v="254" actId="21"/>
          <ac:grpSpMkLst>
            <pc:docMk/>
            <pc:sldMk cId="956087859" sldId="269"/>
            <ac:grpSpMk id="27" creationId="{9C95F852-A105-0AA5-471A-04424D08BEDB}"/>
          </ac:grpSpMkLst>
        </pc:grpChg>
        <pc:graphicFrameChg chg="add del mod">
          <ac:chgData name="Никита Гегер" userId="356344fceff82805" providerId="LiveId" clId="{3CE1304E-3C4E-44AA-B942-7DB81F2FEF78}" dt="2023-01-15T10:11:11.282" v="82" actId="12084"/>
          <ac:graphicFrameMkLst>
            <pc:docMk/>
            <pc:sldMk cId="956087859" sldId="269"/>
            <ac:graphicFrameMk id="5" creationId="{C856F30B-1A2E-056D-6C5F-C061426F7EFE}"/>
          </ac:graphicFrameMkLst>
        </pc:graphicFrameChg>
        <pc:graphicFrameChg chg="add del mod ord">
          <ac:chgData name="Никита Гегер" userId="356344fceff82805" providerId="LiveId" clId="{3CE1304E-3C4E-44AA-B942-7DB81F2FEF78}" dt="2023-01-15T10:14:17.218" v="102" actId="12084"/>
          <ac:graphicFrameMkLst>
            <pc:docMk/>
            <pc:sldMk cId="956087859" sldId="269"/>
            <ac:graphicFrameMk id="6" creationId="{8E66485D-1F33-0CBC-49AE-62E3B45FFA0E}"/>
          </ac:graphicFrameMkLst>
        </pc:graphicFrameChg>
        <pc:graphicFrameChg chg="add del mod">
          <ac:chgData name="Никита Гегер" userId="356344fceff82805" providerId="LiveId" clId="{3CE1304E-3C4E-44AA-B942-7DB81F2FEF78}" dt="2023-01-15T10:40:54.126" v="362" actId="12084"/>
          <ac:graphicFrameMkLst>
            <pc:docMk/>
            <pc:sldMk cId="956087859" sldId="269"/>
            <ac:graphicFrameMk id="37" creationId="{0AA50FBA-6675-6472-8421-0B54E171E8A8}"/>
          </ac:graphicFrameMkLst>
        </pc:graphicFrameChg>
        <pc:picChg chg="add del mod">
          <ac:chgData name="Никита Гегер" userId="356344fceff82805" providerId="LiveId" clId="{3CE1304E-3C4E-44AA-B942-7DB81F2FEF78}" dt="2023-01-15T11:42:24.987" v="810" actId="1076"/>
          <ac:picMkLst>
            <pc:docMk/>
            <pc:sldMk cId="956087859" sldId="269"/>
            <ac:picMk id="4" creationId="{510DC6FA-C1AC-0B67-26B3-1D8602217B64}"/>
          </ac:picMkLst>
        </pc:picChg>
        <pc:picChg chg="add del mod">
          <ac:chgData name="Никита Гегер" userId="356344fceff82805" providerId="LiveId" clId="{3CE1304E-3C4E-44AA-B942-7DB81F2FEF78}" dt="2023-01-15T10:28:33.295" v="239" actId="21"/>
          <ac:picMkLst>
            <pc:docMk/>
            <pc:sldMk cId="956087859" sldId="269"/>
            <ac:picMk id="20" creationId="{B7F35DEA-1AAB-ABC2-77BB-BAA6C66CE5C3}"/>
          </ac:picMkLst>
        </pc:picChg>
        <pc:picChg chg="add del mod">
          <ac:chgData name="Никита Гегер" userId="356344fceff82805" providerId="LiveId" clId="{3CE1304E-3C4E-44AA-B942-7DB81F2FEF78}" dt="2023-01-15T10:47:12.793" v="391" actId="21"/>
          <ac:picMkLst>
            <pc:docMk/>
            <pc:sldMk cId="956087859" sldId="269"/>
            <ac:picMk id="39" creationId="{355DB2C2-A327-AFCD-E699-17C4D757DE6E}"/>
          </ac:picMkLst>
        </pc:picChg>
        <pc:picChg chg="add del mod">
          <ac:chgData name="Никита Гегер" userId="356344fceff82805" providerId="LiveId" clId="{3CE1304E-3C4E-44AA-B942-7DB81F2FEF78}" dt="2023-01-15T10:47:07.939" v="390" actId="21"/>
          <ac:picMkLst>
            <pc:docMk/>
            <pc:sldMk cId="956087859" sldId="269"/>
            <ac:picMk id="40" creationId="{7B07AB1A-1963-3603-5E47-1293975E88F6}"/>
          </ac:picMkLst>
        </pc:picChg>
        <pc:picChg chg="add del mod">
          <ac:chgData name="Никита Гегер" userId="356344fceff82805" providerId="LiveId" clId="{3CE1304E-3C4E-44AA-B942-7DB81F2FEF78}" dt="2023-01-15T10:47:03.760" v="389" actId="21"/>
          <ac:picMkLst>
            <pc:docMk/>
            <pc:sldMk cId="956087859" sldId="269"/>
            <ac:picMk id="41" creationId="{83C073D6-98DD-28A8-075C-833E4FF3C437}"/>
          </ac:picMkLst>
        </pc:picChg>
        <pc:picChg chg="add del mod">
          <ac:chgData name="Никита Гегер" userId="356344fceff82805" providerId="LiveId" clId="{3CE1304E-3C4E-44AA-B942-7DB81F2FEF78}" dt="2023-01-15T11:14:35.917" v="472" actId="21"/>
          <ac:picMkLst>
            <pc:docMk/>
            <pc:sldMk cId="956087859" sldId="269"/>
            <ac:picMk id="42" creationId="{D4E31A05-9871-ED9B-AE20-F33C30D9F33E}"/>
          </ac:picMkLst>
        </pc:picChg>
        <pc:picChg chg="add del mod">
          <ac:chgData name="Никита Гегер" userId="356344fceff82805" providerId="LiveId" clId="{3CE1304E-3C4E-44AA-B942-7DB81F2FEF78}" dt="2023-01-15T11:14:47.946" v="474"/>
          <ac:picMkLst>
            <pc:docMk/>
            <pc:sldMk cId="956087859" sldId="269"/>
            <ac:picMk id="46" creationId="{C0067370-ED18-A699-0786-171815228E4B}"/>
          </ac:picMkLst>
        </pc:picChg>
        <pc:picChg chg="add del">
          <ac:chgData name="Никита Гегер" userId="356344fceff82805" providerId="LiveId" clId="{3CE1304E-3C4E-44AA-B942-7DB81F2FEF78}" dt="2023-01-15T11:16:13.454" v="485"/>
          <ac:picMkLst>
            <pc:docMk/>
            <pc:sldMk cId="956087859" sldId="269"/>
            <ac:picMk id="48" creationId="{9BD13B0B-2317-C6EB-24B6-A57B2E5F4464}"/>
          </ac:picMkLst>
        </pc:picChg>
        <pc:picChg chg="add del mod">
          <ac:chgData name="Никита Гегер" userId="356344fceff82805" providerId="LiveId" clId="{3CE1304E-3C4E-44AA-B942-7DB81F2FEF78}" dt="2023-01-15T11:38:39.159" v="737" actId="21"/>
          <ac:picMkLst>
            <pc:docMk/>
            <pc:sldMk cId="956087859" sldId="269"/>
            <ac:picMk id="49" creationId="{04473225-33C2-431C-0CE7-2D6651AB386D}"/>
          </ac:picMkLst>
        </pc:picChg>
      </pc:sldChg>
      <pc:sldChg chg="addSp delSp modSp add mod">
        <pc:chgData name="Никита Гегер" userId="356344fceff82805" providerId="LiveId" clId="{3CE1304E-3C4E-44AA-B942-7DB81F2FEF78}" dt="2023-01-15T15:52:07.655" v="1945" actId="123"/>
        <pc:sldMkLst>
          <pc:docMk/>
          <pc:sldMk cId="3672935450" sldId="270"/>
        </pc:sldMkLst>
        <pc:spChg chg="mod">
          <ac:chgData name="Никита Гегер" userId="356344fceff82805" providerId="LiveId" clId="{3CE1304E-3C4E-44AA-B942-7DB81F2FEF78}" dt="2023-01-15T15:51:36.355" v="1940" actId="255"/>
          <ac:spMkLst>
            <pc:docMk/>
            <pc:sldMk cId="3672935450" sldId="270"/>
            <ac:spMk id="6" creationId="{00000000-0000-0000-0000-000000000000}"/>
          </ac:spMkLst>
        </pc:spChg>
        <pc:spChg chg="add mod">
          <ac:chgData name="Никита Гегер" userId="356344fceff82805" providerId="LiveId" clId="{3CE1304E-3C4E-44AA-B942-7DB81F2FEF78}" dt="2023-01-15T15:52:07.655" v="1945" actId="123"/>
          <ac:spMkLst>
            <pc:docMk/>
            <pc:sldMk cId="3672935450" sldId="270"/>
            <ac:spMk id="12" creationId="{F851BDB7-60E3-2392-0C13-F38AB9F2D7A5}"/>
          </ac:spMkLst>
        </pc:spChg>
        <pc:picChg chg="del">
          <ac:chgData name="Никита Гегер" userId="356344fceff82805" providerId="LiveId" clId="{3CE1304E-3C4E-44AA-B942-7DB81F2FEF78}" dt="2023-01-15T15:46:52.436" v="1816" actId="21"/>
          <ac:picMkLst>
            <pc:docMk/>
            <pc:sldMk cId="3672935450" sldId="270"/>
            <ac:picMk id="9" creationId="{00000000-0000-0000-0000-000000000000}"/>
          </ac:picMkLst>
        </pc:picChg>
        <pc:picChg chg="del">
          <ac:chgData name="Никита Гегер" userId="356344fceff82805" providerId="LiveId" clId="{3CE1304E-3C4E-44AA-B942-7DB81F2FEF78}" dt="2023-01-15T15:47:01.389" v="1818" actId="21"/>
          <ac:picMkLst>
            <pc:docMk/>
            <pc:sldMk cId="3672935450" sldId="270"/>
            <ac:picMk id="10" creationId="{BF542B8A-0907-4686-87E2-7137A0F0286F}"/>
          </ac:picMkLst>
        </pc:picChg>
        <pc:picChg chg="del">
          <ac:chgData name="Никита Гегер" userId="356344fceff82805" providerId="LiveId" clId="{3CE1304E-3C4E-44AA-B942-7DB81F2FEF78}" dt="2023-01-15T15:46:56.958" v="1817" actId="21"/>
          <ac:picMkLst>
            <pc:docMk/>
            <pc:sldMk cId="3672935450" sldId="270"/>
            <ac:picMk id="11" creationId="{F2FB3208-1926-41B6-9B62-03709B8997D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6D5F4-E1C4-449E-96AC-C8EAA635C13B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C02080-31CF-4FEA-BF7C-C0146FD4C4F1}">
      <dgm:prSet phldrT="[Текст]" phldr="1"/>
      <dgm:spPr/>
      <dgm:t>
        <a:bodyPr/>
        <a:lstStyle/>
        <a:p>
          <a:endParaRPr lang="ru-RU" dirty="0"/>
        </a:p>
      </dgm:t>
    </dgm:pt>
    <dgm:pt modelId="{F678E707-E85E-41F1-8AC7-9B99DD221D97}" type="parTrans" cxnId="{648A9ECD-B3FB-4F0E-BB12-CAE93F0C6659}">
      <dgm:prSet/>
      <dgm:spPr/>
      <dgm:t>
        <a:bodyPr/>
        <a:lstStyle/>
        <a:p>
          <a:endParaRPr lang="ru-RU"/>
        </a:p>
      </dgm:t>
    </dgm:pt>
    <dgm:pt modelId="{4CB841A4-5D14-4A72-938E-903C6C86360A}" type="sibTrans" cxnId="{648A9ECD-B3FB-4F0E-BB12-CAE93F0C6659}">
      <dgm:prSet/>
      <dgm:spPr/>
      <dgm:t>
        <a:bodyPr/>
        <a:lstStyle/>
        <a:p>
          <a:endParaRPr lang="ru-RU"/>
        </a:p>
      </dgm:t>
    </dgm:pt>
    <dgm:pt modelId="{2183C337-FAAD-4ED3-82C0-5C9173B8D40D}">
      <dgm:prSet phldrT="[Текст]" phldr="1"/>
      <dgm:spPr/>
      <dgm:t>
        <a:bodyPr/>
        <a:lstStyle/>
        <a:p>
          <a:endParaRPr lang="ru-RU"/>
        </a:p>
      </dgm:t>
    </dgm:pt>
    <dgm:pt modelId="{8C49AC1E-1D1A-4CA0-9B28-F97B9C4EEA7E}" type="parTrans" cxnId="{A9E0346A-E1D3-42A4-A17C-B3E69E08E597}">
      <dgm:prSet/>
      <dgm:spPr/>
      <dgm:t>
        <a:bodyPr/>
        <a:lstStyle/>
        <a:p>
          <a:endParaRPr lang="ru-RU"/>
        </a:p>
      </dgm:t>
    </dgm:pt>
    <dgm:pt modelId="{40E63D97-51B8-455A-869D-159614747BFE}" type="sibTrans" cxnId="{A9E0346A-E1D3-42A4-A17C-B3E69E08E597}">
      <dgm:prSet/>
      <dgm:spPr/>
      <dgm:t>
        <a:bodyPr/>
        <a:lstStyle/>
        <a:p>
          <a:endParaRPr lang="ru-RU"/>
        </a:p>
      </dgm:t>
    </dgm:pt>
    <dgm:pt modelId="{26CCDC7D-0F7F-449D-816E-3DF76BA9BA92}">
      <dgm:prSet phldrT="[Текст]" phldr="1"/>
      <dgm:spPr/>
      <dgm:t>
        <a:bodyPr/>
        <a:lstStyle/>
        <a:p>
          <a:endParaRPr lang="ru-RU"/>
        </a:p>
      </dgm:t>
    </dgm:pt>
    <dgm:pt modelId="{B91F7FBD-0903-4CC4-AE5C-53229D944B3B}" type="parTrans" cxnId="{DDFFA832-DBFB-45E7-B342-8A5FDE881B94}">
      <dgm:prSet/>
      <dgm:spPr/>
      <dgm:t>
        <a:bodyPr/>
        <a:lstStyle/>
        <a:p>
          <a:endParaRPr lang="ru-RU"/>
        </a:p>
      </dgm:t>
    </dgm:pt>
    <dgm:pt modelId="{7516DCB3-7338-477A-BAB8-19F952348783}" type="sibTrans" cxnId="{DDFFA832-DBFB-45E7-B342-8A5FDE881B94}">
      <dgm:prSet/>
      <dgm:spPr/>
      <dgm:t>
        <a:bodyPr/>
        <a:lstStyle/>
        <a:p>
          <a:endParaRPr lang="ru-RU"/>
        </a:p>
      </dgm:t>
    </dgm:pt>
    <dgm:pt modelId="{D8A63C2B-9896-430E-875E-4B6192933D1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можно использовать в любое время и в любом месте</a:t>
          </a:r>
          <a:endParaRPr lang="ru-RU" b="1" dirty="0"/>
        </a:p>
      </dgm:t>
    </dgm:pt>
    <dgm:pt modelId="{E12FD483-264C-4DD8-B5C6-9A7722FF8762}" type="parTrans" cxnId="{50956414-AEFD-4686-A242-B987B110E21F}">
      <dgm:prSet/>
      <dgm:spPr/>
      <dgm:t>
        <a:bodyPr/>
        <a:lstStyle/>
        <a:p>
          <a:endParaRPr lang="ru-RU"/>
        </a:p>
      </dgm:t>
    </dgm:pt>
    <dgm:pt modelId="{A5B1FC4F-8A42-4CFF-8D90-77E8FD28E55D}" type="sibTrans" cxnId="{50956414-AEFD-4686-A242-B987B110E21F}">
      <dgm:prSet/>
      <dgm:spPr/>
      <dgm:t>
        <a:bodyPr/>
        <a:lstStyle/>
        <a:p>
          <a:endParaRPr lang="ru-RU"/>
        </a:p>
      </dgm:t>
    </dgm:pt>
    <dgm:pt modelId="{061FA526-217A-4944-BE4D-31A355948796}">
      <dgm:prSet/>
      <dgm:spPr>
        <a:solidFill>
          <a:srgbClr val="FF0000"/>
        </a:solidFill>
      </dgm:spPr>
      <dgm:t>
        <a:bodyPr/>
        <a:lstStyle/>
        <a:p>
          <a:pPr algn="l"/>
          <a:r>
            <a:rPr lang="ru-RU" b="1" dirty="0">
              <a:latin typeface="Times New Roman" pitchFamily="18" charset="0"/>
              <a:cs typeface="Times New Roman" pitchFamily="18" charset="0"/>
            </a:rPr>
            <a:t>способ разнообразить знания, найти подход и заинтересовать любого ребенка</a:t>
          </a:r>
          <a:endParaRPr lang="ru-RU" b="1" dirty="0"/>
        </a:p>
      </dgm:t>
    </dgm:pt>
    <dgm:pt modelId="{0411AD09-2D74-44DA-BB5E-9759C2164657}" type="parTrans" cxnId="{4FD5723D-978D-4698-96AB-D28C9CFD797F}">
      <dgm:prSet/>
      <dgm:spPr/>
      <dgm:t>
        <a:bodyPr/>
        <a:lstStyle/>
        <a:p>
          <a:endParaRPr lang="ru-RU"/>
        </a:p>
      </dgm:t>
    </dgm:pt>
    <dgm:pt modelId="{F354726A-7793-4C6D-9877-C74FC98F68FC}" type="sibTrans" cxnId="{4FD5723D-978D-4698-96AB-D28C9CFD797F}">
      <dgm:prSet/>
      <dgm:spPr/>
      <dgm:t>
        <a:bodyPr/>
        <a:lstStyle/>
        <a:p>
          <a:endParaRPr lang="ru-RU"/>
        </a:p>
      </dgm:t>
    </dgm:pt>
    <dgm:pt modelId="{B437BDAC-E0BD-4AD5-85D4-E8118D3EA588}">
      <dgm:prSet/>
      <dgm:spPr>
        <a:solidFill>
          <a:srgbClr val="002060"/>
        </a:solidFill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не требует затрат</a:t>
          </a:r>
          <a:endParaRPr lang="ru-RU" b="1" dirty="0"/>
        </a:p>
      </dgm:t>
    </dgm:pt>
    <dgm:pt modelId="{E3223FD9-F3CB-4686-A729-06ADE3A21670}" type="parTrans" cxnId="{EC60A608-A212-45E7-B489-ECC1E569AF6A}">
      <dgm:prSet/>
      <dgm:spPr/>
      <dgm:t>
        <a:bodyPr/>
        <a:lstStyle/>
        <a:p>
          <a:endParaRPr lang="ru-RU"/>
        </a:p>
      </dgm:t>
    </dgm:pt>
    <dgm:pt modelId="{E09C8D7D-4D32-46A3-B12C-CED8708DAD9B}" type="sibTrans" cxnId="{EC60A608-A212-45E7-B489-ECC1E569AF6A}">
      <dgm:prSet/>
      <dgm:spPr/>
      <dgm:t>
        <a:bodyPr/>
        <a:lstStyle/>
        <a:p>
          <a:endParaRPr lang="ru-RU"/>
        </a:p>
      </dgm:t>
    </dgm:pt>
    <dgm:pt modelId="{18093ECF-6F51-42A3-9DFA-D047E670CE02}">
      <dgm:prSet/>
      <dgm:spPr>
        <a:solidFill>
          <a:srgbClr val="FFFF00"/>
        </a:solidFill>
      </dgm:spPr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можно использовать в проектной деятельности детей</a:t>
          </a:r>
          <a:endParaRPr lang="ru-RU" b="1" dirty="0">
            <a:solidFill>
              <a:srgbClr val="002060"/>
            </a:solidFill>
          </a:endParaRPr>
        </a:p>
      </dgm:t>
    </dgm:pt>
    <dgm:pt modelId="{9DD0063C-64B3-459C-9309-F334FD76E719}" type="parTrans" cxnId="{4D898125-C87E-4783-B7AC-C1CC76D7729B}">
      <dgm:prSet/>
      <dgm:spPr/>
      <dgm:t>
        <a:bodyPr/>
        <a:lstStyle/>
        <a:p>
          <a:endParaRPr lang="ru-RU"/>
        </a:p>
      </dgm:t>
    </dgm:pt>
    <dgm:pt modelId="{71744189-5F3A-43E5-8A18-80F259F9C606}" type="sibTrans" cxnId="{4D898125-C87E-4783-B7AC-C1CC76D7729B}">
      <dgm:prSet/>
      <dgm:spPr/>
      <dgm:t>
        <a:bodyPr/>
        <a:lstStyle/>
        <a:p>
          <a:endParaRPr lang="ru-RU"/>
        </a:p>
      </dgm:t>
    </dgm:pt>
    <dgm:pt modelId="{A86BD1BC-042C-4F67-AEBA-7E9669691F58}">
      <dgm:prSet/>
      <dgm:spPr>
        <a:solidFill>
          <a:srgbClr val="7030A0"/>
        </a:solidFill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способствует успешной адаптации детей в коллективе среди сверстников</a:t>
          </a:r>
          <a:endParaRPr lang="ru-RU" b="1" dirty="0"/>
        </a:p>
      </dgm:t>
    </dgm:pt>
    <dgm:pt modelId="{6B4BBDEF-4F22-4173-8779-5A84E090FBF2}" type="parTrans" cxnId="{47B113A6-CBBC-401A-97D5-9253C51018B6}">
      <dgm:prSet/>
      <dgm:spPr/>
      <dgm:t>
        <a:bodyPr/>
        <a:lstStyle/>
        <a:p>
          <a:endParaRPr lang="ru-RU"/>
        </a:p>
      </dgm:t>
    </dgm:pt>
    <dgm:pt modelId="{1C32DDDC-AF62-48BF-82B8-7A36C8A4D07A}" type="sibTrans" cxnId="{47B113A6-CBBC-401A-97D5-9253C51018B6}">
      <dgm:prSet/>
      <dgm:spPr/>
      <dgm:t>
        <a:bodyPr/>
        <a:lstStyle/>
        <a:p>
          <a:endParaRPr lang="ru-RU"/>
        </a:p>
      </dgm:t>
    </dgm:pt>
    <dgm:pt modelId="{DDBFDA71-EF05-44C7-8891-6820FBB5A3AB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объединяет детей и взрослых</a:t>
          </a:r>
          <a:endParaRPr lang="ru-RU" b="1" dirty="0"/>
        </a:p>
      </dgm:t>
    </dgm:pt>
    <dgm:pt modelId="{CCDA07FC-3EB0-4237-A638-5E40023943D4}" type="parTrans" cxnId="{75624B5A-BACE-407B-A113-BAA561DA7652}">
      <dgm:prSet/>
      <dgm:spPr/>
      <dgm:t>
        <a:bodyPr/>
        <a:lstStyle/>
        <a:p>
          <a:endParaRPr lang="ru-RU"/>
        </a:p>
      </dgm:t>
    </dgm:pt>
    <dgm:pt modelId="{A592166D-E6C8-4BE2-BD38-0815664B1E96}" type="sibTrans" cxnId="{75624B5A-BACE-407B-A113-BAA561DA7652}">
      <dgm:prSet/>
      <dgm:spPr/>
      <dgm:t>
        <a:bodyPr/>
        <a:lstStyle/>
        <a:p>
          <a:endParaRPr lang="ru-RU"/>
        </a:p>
      </dgm:t>
    </dgm:pt>
    <dgm:pt modelId="{3B9A0C32-66AA-4318-B860-ECDDEF5B3AAD}" type="pres">
      <dgm:prSet presAssocID="{F5A6D5F4-E1C4-449E-96AC-C8EAA635C13B}" presName="theList" presStyleCnt="0">
        <dgm:presLayoutVars>
          <dgm:dir/>
          <dgm:animLvl val="lvl"/>
          <dgm:resizeHandles val="exact"/>
        </dgm:presLayoutVars>
      </dgm:prSet>
      <dgm:spPr/>
    </dgm:pt>
    <dgm:pt modelId="{BC0B9CE1-CB81-4F99-8DA1-20C6A345ED99}" type="pres">
      <dgm:prSet presAssocID="{56C02080-31CF-4FEA-BF7C-C0146FD4C4F1}" presName="compNode" presStyleCnt="0"/>
      <dgm:spPr/>
    </dgm:pt>
    <dgm:pt modelId="{6F52FD44-E342-446A-8197-E4B1F9664408}" type="pres">
      <dgm:prSet presAssocID="{56C02080-31CF-4FEA-BF7C-C0146FD4C4F1}" presName="aNode" presStyleLbl="bgShp" presStyleIdx="0" presStyleCnt="3"/>
      <dgm:spPr/>
    </dgm:pt>
    <dgm:pt modelId="{5D1317C9-576C-42DE-B067-E493C870A030}" type="pres">
      <dgm:prSet presAssocID="{56C02080-31CF-4FEA-BF7C-C0146FD4C4F1}" presName="textNode" presStyleLbl="bgShp" presStyleIdx="0" presStyleCnt="3"/>
      <dgm:spPr/>
    </dgm:pt>
    <dgm:pt modelId="{502EB9FF-0F17-47D8-830D-472ADD41C82A}" type="pres">
      <dgm:prSet presAssocID="{56C02080-31CF-4FEA-BF7C-C0146FD4C4F1}" presName="compChildNode" presStyleCnt="0"/>
      <dgm:spPr/>
    </dgm:pt>
    <dgm:pt modelId="{B80960E3-D86D-4B90-BCC4-837CC202B587}" type="pres">
      <dgm:prSet presAssocID="{56C02080-31CF-4FEA-BF7C-C0146FD4C4F1}" presName="theInnerList" presStyleCnt="0"/>
      <dgm:spPr/>
    </dgm:pt>
    <dgm:pt modelId="{94A84191-524A-43AD-BBFC-4328C443D2F2}" type="pres">
      <dgm:prSet presAssocID="{061FA526-217A-4944-BE4D-31A355948796}" presName="childNode" presStyleLbl="node1" presStyleIdx="0" presStyleCnt="6" custLinFactY="-61814" custLinFactNeighborX="1896" custLinFactNeighborY="-100000">
        <dgm:presLayoutVars>
          <dgm:bulletEnabled val="1"/>
        </dgm:presLayoutVars>
      </dgm:prSet>
      <dgm:spPr/>
    </dgm:pt>
    <dgm:pt modelId="{A0E621A3-30F6-44A0-9A48-12CD9868F34D}" type="pres">
      <dgm:prSet presAssocID="{061FA526-217A-4944-BE4D-31A355948796}" presName="aSpace2" presStyleCnt="0"/>
      <dgm:spPr/>
    </dgm:pt>
    <dgm:pt modelId="{5173C75D-4852-4A8C-80A7-EA7A14493754}" type="pres">
      <dgm:prSet presAssocID="{18093ECF-6F51-42A3-9DFA-D047E670CE02}" presName="childNode" presStyleLbl="node1" presStyleIdx="1" presStyleCnt="6" custLinFactY="-25146" custLinFactNeighborX="-1896" custLinFactNeighborY="-100000">
        <dgm:presLayoutVars>
          <dgm:bulletEnabled val="1"/>
        </dgm:presLayoutVars>
      </dgm:prSet>
      <dgm:spPr/>
    </dgm:pt>
    <dgm:pt modelId="{CBC3A3FB-8391-49C4-B323-B0712C4367FD}" type="pres">
      <dgm:prSet presAssocID="{56C02080-31CF-4FEA-BF7C-C0146FD4C4F1}" presName="aSpace" presStyleCnt="0"/>
      <dgm:spPr/>
    </dgm:pt>
    <dgm:pt modelId="{F60B1F92-596B-4152-80EF-09958CD48965}" type="pres">
      <dgm:prSet presAssocID="{2183C337-FAAD-4ED3-82C0-5C9173B8D40D}" presName="compNode" presStyleCnt="0"/>
      <dgm:spPr/>
    </dgm:pt>
    <dgm:pt modelId="{680ECC0B-2538-46C2-82F0-8CEB498CB3E9}" type="pres">
      <dgm:prSet presAssocID="{2183C337-FAAD-4ED3-82C0-5C9173B8D40D}" presName="aNode" presStyleLbl="bgShp" presStyleIdx="1" presStyleCnt="3" custLinFactNeighborX="-358" custLinFactNeighborY="-1094"/>
      <dgm:spPr/>
    </dgm:pt>
    <dgm:pt modelId="{554BC734-211A-4793-AE85-BA879FE79FE5}" type="pres">
      <dgm:prSet presAssocID="{2183C337-FAAD-4ED3-82C0-5C9173B8D40D}" presName="textNode" presStyleLbl="bgShp" presStyleIdx="1" presStyleCnt="3"/>
      <dgm:spPr/>
    </dgm:pt>
    <dgm:pt modelId="{D054760E-23D8-4643-AE09-1F454126FD8E}" type="pres">
      <dgm:prSet presAssocID="{2183C337-FAAD-4ED3-82C0-5C9173B8D40D}" presName="compChildNode" presStyleCnt="0"/>
      <dgm:spPr/>
    </dgm:pt>
    <dgm:pt modelId="{FA0E2671-A3A8-4BA2-9D60-3E739C9DDA91}" type="pres">
      <dgm:prSet presAssocID="{2183C337-FAAD-4ED3-82C0-5C9173B8D40D}" presName="theInnerList" presStyleCnt="0"/>
      <dgm:spPr/>
    </dgm:pt>
    <dgm:pt modelId="{7DC13CAB-4F05-4183-A87C-2FFA3F23FF62}" type="pres">
      <dgm:prSet presAssocID="{B437BDAC-E0BD-4AD5-85D4-E8118D3EA588}" presName="childNode" presStyleLbl="node1" presStyleIdx="2" presStyleCnt="6" custLinFactY="-61814" custLinFactNeighborX="1422" custLinFactNeighborY="-100000">
        <dgm:presLayoutVars>
          <dgm:bulletEnabled val="1"/>
        </dgm:presLayoutVars>
      </dgm:prSet>
      <dgm:spPr/>
    </dgm:pt>
    <dgm:pt modelId="{D8492A16-86EE-4817-912A-DB7CF946B6AF}" type="pres">
      <dgm:prSet presAssocID="{B437BDAC-E0BD-4AD5-85D4-E8118D3EA588}" presName="aSpace2" presStyleCnt="0"/>
      <dgm:spPr/>
    </dgm:pt>
    <dgm:pt modelId="{865324C7-E824-4624-8685-B86C01665743}" type="pres">
      <dgm:prSet presAssocID="{A86BD1BC-042C-4F67-AEBA-7E9669691F58}" presName="childNode" presStyleLbl="node1" presStyleIdx="3" presStyleCnt="6" custLinFactY="-21263" custLinFactNeighborY="-100000">
        <dgm:presLayoutVars>
          <dgm:bulletEnabled val="1"/>
        </dgm:presLayoutVars>
      </dgm:prSet>
      <dgm:spPr/>
    </dgm:pt>
    <dgm:pt modelId="{5EBEA22B-5746-4FDD-A9AD-E2EDD4DB7947}" type="pres">
      <dgm:prSet presAssocID="{2183C337-FAAD-4ED3-82C0-5C9173B8D40D}" presName="aSpace" presStyleCnt="0"/>
      <dgm:spPr/>
    </dgm:pt>
    <dgm:pt modelId="{2199ECF4-76B8-4C49-B8EC-D25FB3F46921}" type="pres">
      <dgm:prSet presAssocID="{26CCDC7D-0F7F-449D-816E-3DF76BA9BA92}" presName="compNode" presStyleCnt="0"/>
      <dgm:spPr/>
    </dgm:pt>
    <dgm:pt modelId="{3840CFFF-5948-4B00-A176-CC0C5CD87715}" type="pres">
      <dgm:prSet presAssocID="{26CCDC7D-0F7F-449D-816E-3DF76BA9BA92}" presName="aNode" presStyleLbl="bgShp" presStyleIdx="2" presStyleCnt="3"/>
      <dgm:spPr/>
    </dgm:pt>
    <dgm:pt modelId="{B022580B-84F9-4AD0-AF65-7984B2251A60}" type="pres">
      <dgm:prSet presAssocID="{26CCDC7D-0F7F-449D-816E-3DF76BA9BA92}" presName="textNode" presStyleLbl="bgShp" presStyleIdx="2" presStyleCnt="3"/>
      <dgm:spPr/>
    </dgm:pt>
    <dgm:pt modelId="{1A1700BC-86E1-48FB-8608-774368B9D2C2}" type="pres">
      <dgm:prSet presAssocID="{26CCDC7D-0F7F-449D-816E-3DF76BA9BA92}" presName="compChildNode" presStyleCnt="0"/>
      <dgm:spPr/>
    </dgm:pt>
    <dgm:pt modelId="{ECE70296-AF35-4E7E-AECC-E0ED010E2FB4}" type="pres">
      <dgm:prSet presAssocID="{26CCDC7D-0F7F-449D-816E-3DF76BA9BA92}" presName="theInnerList" presStyleCnt="0"/>
      <dgm:spPr/>
    </dgm:pt>
    <dgm:pt modelId="{6F68C3D3-3E72-466D-AB46-6E99C4225205}" type="pres">
      <dgm:prSet presAssocID="{D8A63C2B-9896-430E-875E-4B6192933D19}" presName="childNode" presStyleLbl="node1" presStyleIdx="4" presStyleCnt="6" custLinFactY="-61814" custLinFactNeighborX="2357" custLinFactNeighborY="-100000">
        <dgm:presLayoutVars>
          <dgm:bulletEnabled val="1"/>
        </dgm:presLayoutVars>
      </dgm:prSet>
      <dgm:spPr/>
    </dgm:pt>
    <dgm:pt modelId="{740D07AF-2681-4D1F-B961-E4C669B978F9}" type="pres">
      <dgm:prSet presAssocID="{D8A63C2B-9896-430E-875E-4B6192933D19}" presName="aSpace2" presStyleCnt="0"/>
      <dgm:spPr/>
    </dgm:pt>
    <dgm:pt modelId="{8515B1C8-334F-4DB3-94B1-7672BC2BE1A0}" type="pres">
      <dgm:prSet presAssocID="{DDBFDA71-EF05-44C7-8891-6820FBB5A3AB}" presName="childNode" presStyleLbl="node1" presStyleIdx="5" presStyleCnt="6" custLinFactY="-21263" custLinFactNeighborX="2357" custLinFactNeighborY="-100000">
        <dgm:presLayoutVars>
          <dgm:bulletEnabled val="1"/>
        </dgm:presLayoutVars>
      </dgm:prSet>
      <dgm:spPr/>
    </dgm:pt>
  </dgm:ptLst>
  <dgm:cxnLst>
    <dgm:cxn modelId="{4E505E01-096B-4BCD-8027-D0B4E76EB8F9}" type="presOf" srcId="{061FA526-217A-4944-BE4D-31A355948796}" destId="{94A84191-524A-43AD-BBFC-4328C443D2F2}" srcOrd="0" destOrd="0" presId="urn:microsoft.com/office/officeart/2005/8/layout/lProcess2"/>
    <dgm:cxn modelId="{EC60A608-A212-45E7-B489-ECC1E569AF6A}" srcId="{2183C337-FAAD-4ED3-82C0-5C9173B8D40D}" destId="{B437BDAC-E0BD-4AD5-85D4-E8118D3EA588}" srcOrd="0" destOrd="0" parTransId="{E3223FD9-F3CB-4686-A729-06ADE3A21670}" sibTransId="{E09C8D7D-4D32-46A3-B12C-CED8708DAD9B}"/>
    <dgm:cxn modelId="{D819F311-991F-4245-991D-D90E6AA33D9B}" type="presOf" srcId="{2183C337-FAAD-4ED3-82C0-5C9173B8D40D}" destId="{680ECC0B-2538-46C2-82F0-8CEB498CB3E9}" srcOrd="0" destOrd="0" presId="urn:microsoft.com/office/officeart/2005/8/layout/lProcess2"/>
    <dgm:cxn modelId="{50956414-AEFD-4686-A242-B987B110E21F}" srcId="{26CCDC7D-0F7F-449D-816E-3DF76BA9BA92}" destId="{D8A63C2B-9896-430E-875E-4B6192933D19}" srcOrd="0" destOrd="0" parTransId="{E12FD483-264C-4DD8-B5C6-9A7722FF8762}" sibTransId="{A5B1FC4F-8A42-4CFF-8D90-77E8FD28E55D}"/>
    <dgm:cxn modelId="{4D898125-C87E-4783-B7AC-C1CC76D7729B}" srcId="{56C02080-31CF-4FEA-BF7C-C0146FD4C4F1}" destId="{18093ECF-6F51-42A3-9DFA-D047E670CE02}" srcOrd="1" destOrd="0" parTransId="{9DD0063C-64B3-459C-9309-F334FD76E719}" sibTransId="{71744189-5F3A-43E5-8A18-80F259F9C606}"/>
    <dgm:cxn modelId="{DDFFA832-DBFB-45E7-B342-8A5FDE881B94}" srcId="{F5A6D5F4-E1C4-449E-96AC-C8EAA635C13B}" destId="{26CCDC7D-0F7F-449D-816E-3DF76BA9BA92}" srcOrd="2" destOrd="0" parTransId="{B91F7FBD-0903-4CC4-AE5C-53229D944B3B}" sibTransId="{7516DCB3-7338-477A-BAB8-19F952348783}"/>
    <dgm:cxn modelId="{653F4739-3671-4CF7-B21A-480D525AB5F6}" type="presOf" srcId="{D8A63C2B-9896-430E-875E-4B6192933D19}" destId="{6F68C3D3-3E72-466D-AB46-6E99C4225205}" srcOrd="0" destOrd="0" presId="urn:microsoft.com/office/officeart/2005/8/layout/lProcess2"/>
    <dgm:cxn modelId="{911DB73B-C8FE-4CCD-832B-5493D7E35AD9}" type="presOf" srcId="{56C02080-31CF-4FEA-BF7C-C0146FD4C4F1}" destId="{5D1317C9-576C-42DE-B067-E493C870A030}" srcOrd="1" destOrd="0" presId="urn:microsoft.com/office/officeart/2005/8/layout/lProcess2"/>
    <dgm:cxn modelId="{4FD5723D-978D-4698-96AB-D28C9CFD797F}" srcId="{56C02080-31CF-4FEA-BF7C-C0146FD4C4F1}" destId="{061FA526-217A-4944-BE4D-31A355948796}" srcOrd="0" destOrd="0" parTransId="{0411AD09-2D74-44DA-BB5E-9759C2164657}" sibTransId="{F354726A-7793-4C6D-9877-C74FC98F68FC}"/>
    <dgm:cxn modelId="{1E4FC762-7FCA-4B43-8F9F-7C59E0D0CC4A}" type="presOf" srcId="{56C02080-31CF-4FEA-BF7C-C0146FD4C4F1}" destId="{6F52FD44-E342-446A-8197-E4B1F9664408}" srcOrd="0" destOrd="0" presId="urn:microsoft.com/office/officeart/2005/8/layout/lProcess2"/>
    <dgm:cxn modelId="{A17D9548-3D1D-4E49-8A39-DAB9018925C8}" type="presOf" srcId="{26CCDC7D-0F7F-449D-816E-3DF76BA9BA92}" destId="{B022580B-84F9-4AD0-AF65-7984B2251A60}" srcOrd="1" destOrd="0" presId="urn:microsoft.com/office/officeart/2005/8/layout/lProcess2"/>
    <dgm:cxn modelId="{B4656C69-705C-4815-8865-F5749BC47598}" type="presOf" srcId="{2183C337-FAAD-4ED3-82C0-5C9173B8D40D}" destId="{554BC734-211A-4793-AE85-BA879FE79FE5}" srcOrd="1" destOrd="0" presId="urn:microsoft.com/office/officeart/2005/8/layout/lProcess2"/>
    <dgm:cxn modelId="{A9E0346A-E1D3-42A4-A17C-B3E69E08E597}" srcId="{F5A6D5F4-E1C4-449E-96AC-C8EAA635C13B}" destId="{2183C337-FAAD-4ED3-82C0-5C9173B8D40D}" srcOrd="1" destOrd="0" parTransId="{8C49AC1E-1D1A-4CA0-9B28-F97B9C4EEA7E}" sibTransId="{40E63D97-51B8-455A-869D-159614747BFE}"/>
    <dgm:cxn modelId="{75624B5A-BACE-407B-A113-BAA561DA7652}" srcId="{26CCDC7D-0F7F-449D-816E-3DF76BA9BA92}" destId="{DDBFDA71-EF05-44C7-8891-6820FBB5A3AB}" srcOrd="1" destOrd="0" parTransId="{CCDA07FC-3EB0-4237-A638-5E40023943D4}" sibTransId="{A592166D-E6C8-4BE2-BD38-0815664B1E96}"/>
    <dgm:cxn modelId="{707BFA7F-1E54-4829-917A-E1365AE6892A}" type="presOf" srcId="{18093ECF-6F51-42A3-9DFA-D047E670CE02}" destId="{5173C75D-4852-4A8C-80A7-EA7A14493754}" srcOrd="0" destOrd="0" presId="urn:microsoft.com/office/officeart/2005/8/layout/lProcess2"/>
    <dgm:cxn modelId="{94906280-7D25-45CB-84EE-8AEA298B9657}" type="presOf" srcId="{A86BD1BC-042C-4F67-AEBA-7E9669691F58}" destId="{865324C7-E824-4624-8685-B86C01665743}" srcOrd="0" destOrd="0" presId="urn:microsoft.com/office/officeart/2005/8/layout/lProcess2"/>
    <dgm:cxn modelId="{47B113A6-CBBC-401A-97D5-9253C51018B6}" srcId="{2183C337-FAAD-4ED3-82C0-5C9173B8D40D}" destId="{A86BD1BC-042C-4F67-AEBA-7E9669691F58}" srcOrd="1" destOrd="0" parTransId="{6B4BBDEF-4F22-4173-8779-5A84E090FBF2}" sibTransId="{1C32DDDC-AF62-48BF-82B8-7A36C8A4D07A}"/>
    <dgm:cxn modelId="{E50C66A8-4BFA-4224-A36F-C761B4AC2A7A}" type="presOf" srcId="{F5A6D5F4-E1C4-449E-96AC-C8EAA635C13B}" destId="{3B9A0C32-66AA-4318-B860-ECDDEF5B3AAD}" srcOrd="0" destOrd="0" presId="urn:microsoft.com/office/officeart/2005/8/layout/lProcess2"/>
    <dgm:cxn modelId="{8B610FC8-D8B8-49DD-A3B9-94B927C1F4D0}" type="presOf" srcId="{B437BDAC-E0BD-4AD5-85D4-E8118D3EA588}" destId="{7DC13CAB-4F05-4183-A87C-2FFA3F23FF62}" srcOrd="0" destOrd="0" presId="urn:microsoft.com/office/officeart/2005/8/layout/lProcess2"/>
    <dgm:cxn modelId="{648A9ECD-B3FB-4F0E-BB12-CAE93F0C6659}" srcId="{F5A6D5F4-E1C4-449E-96AC-C8EAA635C13B}" destId="{56C02080-31CF-4FEA-BF7C-C0146FD4C4F1}" srcOrd="0" destOrd="0" parTransId="{F678E707-E85E-41F1-8AC7-9B99DD221D97}" sibTransId="{4CB841A4-5D14-4A72-938E-903C6C86360A}"/>
    <dgm:cxn modelId="{D8537FDB-8B50-49FE-8F2E-5D2ECDE34961}" type="presOf" srcId="{DDBFDA71-EF05-44C7-8891-6820FBB5A3AB}" destId="{8515B1C8-334F-4DB3-94B1-7672BC2BE1A0}" srcOrd="0" destOrd="0" presId="urn:microsoft.com/office/officeart/2005/8/layout/lProcess2"/>
    <dgm:cxn modelId="{81E9DEE6-DF07-4B8F-8878-69C48FAF78D3}" type="presOf" srcId="{26CCDC7D-0F7F-449D-816E-3DF76BA9BA92}" destId="{3840CFFF-5948-4B00-A176-CC0C5CD87715}" srcOrd="0" destOrd="0" presId="urn:microsoft.com/office/officeart/2005/8/layout/lProcess2"/>
    <dgm:cxn modelId="{CF0A8E7C-AE89-42E1-B020-A039FD87C404}" type="presParOf" srcId="{3B9A0C32-66AA-4318-B860-ECDDEF5B3AAD}" destId="{BC0B9CE1-CB81-4F99-8DA1-20C6A345ED99}" srcOrd="0" destOrd="0" presId="urn:microsoft.com/office/officeart/2005/8/layout/lProcess2"/>
    <dgm:cxn modelId="{D24F89A4-4D7E-4095-A228-ACEEA16577CB}" type="presParOf" srcId="{BC0B9CE1-CB81-4F99-8DA1-20C6A345ED99}" destId="{6F52FD44-E342-446A-8197-E4B1F9664408}" srcOrd="0" destOrd="0" presId="urn:microsoft.com/office/officeart/2005/8/layout/lProcess2"/>
    <dgm:cxn modelId="{DD1088E4-D54B-40C5-8971-57DD5A35C406}" type="presParOf" srcId="{BC0B9CE1-CB81-4F99-8DA1-20C6A345ED99}" destId="{5D1317C9-576C-42DE-B067-E493C870A030}" srcOrd="1" destOrd="0" presId="urn:microsoft.com/office/officeart/2005/8/layout/lProcess2"/>
    <dgm:cxn modelId="{739B0D35-F83F-44F4-8F30-140722913264}" type="presParOf" srcId="{BC0B9CE1-CB81-4F99-8DA1-20C6A345ED99}" destId="{502EB9FF-0F17-47D8-830D-472ADD41C82A}" srcOrd="2" destOrd="0" presId="urn:microsoft.com/office/officeart/2005/8/layout/lProcess2"/>
    <dgm:cxn modelId="{E8B2EE76-1A0C-4338-B8DF-13C475400CC2}" type="presParOf" srcId="{502EB9FF-0F17-47D8-830D-472ADD41C82A}" destId="{B80960E3-D86D-4B90-BCC4-837CC202B587}" srcOrd="0" destOrd="0" presId="urn:microsoft.com/office/officeart/2005/8/layout/lProcess2"/>
    <dgm:cxn modelId="{63545F5D-FF94-41ED-B8F9-3A4B58AFB38F}" type="presParOf" srcId="{B80960E3-D86D-4B90-BCC4-837CC202B587}" destId="{94A84191-524A-43AD-BBFC-4328C443D2F2}" srcOrd="0" destOrd="0" presId="urn:microsoft.com/office/officeart/2005/8/layout/lProcess2"/>
    <dgm:cxn modelId="{A1EE8217-A1A7-4CA3-AE6C-9DBAADE691DC}" type="presParOf" srcId="{B80960E3-D86D-4B90-BCC4-837CC202B587}" destId="{A0E621A3-30F6-44A0-9A48-12CD9868F34D}" srcOrd="1" destOrd="0" presId="urn:microsoft.com/office/officeart/2005/8/layout/lProcess2"/>
    <dgm:cxn modelId="{1CB35C6B-461B-4F54-A195-4CB08B635DF2}" type="presParOf" srcId="{B80960E3-D86D-4B90-BCC4-837CC202B587}" destId="{5173C75D-4852-4A8C-80A7-EA7A14493754}" srcOrd="2" destOrd="0" presId="urn:microsoft.com/office/officeart/2005/8/layout/lProcess2"/>
    <dgm:cxn modelId="{A22AB8A2-952C-40D6-B512-65DB3B15766B}" type="presParOf" srcId="{3B9A0C32-66AA-4318-B860-ECDDEF5B3AAD}" destId="{CBC3A3FB-8391-49C4-B323-B0712C4367FD}" srcOrd="1" destOrd="0" presId="urn:microsoft.com/office/officeart/2005/8/layout/lProcess2"/>
    <dgm:cxn modelId="{4FA20095-6194-4E29-BFD3-AFC8F894546D}" type="presParOf" srcId="{3B9A0C32-66AA-4318-B860-ECDDEF5B3AAD}" destId="{F60B1F92-596B-4152-80EF-09958CD48965}" srcOrd="2" destOrd="0" presId="urn:microsoft.com/office/officeart/2005/8/layout/lProcess2"/>
    <dgm:cxn modelId="{8D6EC2D1-C8DD-4090-9AFD-46CF29FB9053}" type="presParOf" srcId="{F60B1F92-596B-4152-80EF-09958CD48965}" destId="{680ECC0B-2538-46C2-82F0-8CEB498CB3E9}" srcOrd="0" destOrd="0" presId="urn:microsoft.com/office/officeart/2005/8/layout/lProcess2"/>
    <dgm:cxn modelId="{630DB345-D61B-4BB8-988A-789E64D67077}" type="presParOf" srcId="{F60B1F92-596B-4152-80EF-09958CD48965}" destId="{554BC734-211A-4793-AE85-BA879FE79FE5}" srcOrd="1" destOrd="0" presId="urn:microsoft.com/office/officeart/2005/8/layout/lProcess2"/>
    <dgm:cxn modelId="{2985B125-CD49-4249-935F-CA1B330830D9}" type="presParOf" srcId="{F60B1F92-596B-4152-80EF-09958CD48965}" destId="{D054760E-23D8-4643-AE09-1F454126FD8E}" srcOrd="2" destOrd="0" presId="urn:microsoft.com/office/officeart/2005/8/layout/lProcess2"/>
    <dgm:cxn modelId="{BFE50EEB-85CD-49E6-A612-66F7D09A70B5}" type="presParOf" srcId="{D054760E-23D8-4643-AE09-1F454126FD8E}" destId="{FA0E2671-A3A8-4BA2-9D60-3E739C9DDA91}" srcOrd="0" destOrd="0" presId="urn:microsoft.com/office/officeart/2005/8/layout/lProcess2"/>
    <dgm:cxn modelId="{3F7830E4-A4B4-443E-846D-2EC8F8AB4DA1}" type="presParOf" srcId="{FA0E2671-A3A8-4BA2-9D60-3E739C9DDA91}" destId="{7DC13CAB-4F05-4183-A87C-2FFA3F23FF62}" srcOrd="0" destOrd="0" presId="urn:microsoft.com/office/officeart/2005/8/layout/lProcess2"/>
    <dgm:cxn modelId="{60DEB4A2-0CD1-4CEA-A619-84FBCCC4E1A0}" type="presParOf" srcId="{FA0E2671-A3A8-4BA2-9D60-3E739C9DDA91}" destId="{D8492A16-86EE-4817-912A-DB7CF946B6AF}" srcOrd="1" destOrd="0" presId="urn:microsoft.com/office/officeart/2005/8/layout/lProcess2"/>
    <dgm:cxn modelId="{A90FADC3-29AF-4EA0-8F7E-72D262F71034}" type="presParOf" srcId="{FA0E2671-A3A8-4BA2-9D60-3E739C9DDA91}" destId="{865324C7-E824-4624-8685-B86C01665743}" srcOrd="2" destOrd="0" presId="urn:microsoft.com/office/officeart/2005/8/layout/lProcess2"/>
    <dgm:cxn modelId="{9A909BBF-C62B-4F2A-BCF1-BAA6BC2400F7}" type="presParOf" srcId="{3B9A0C32-66AA-4318-B860-ECDDEF5B3AAD}" destId="{5EBEA22B-5746-4FDD-A9AD-E2EDD4DB7947}" srcOrd="3" destOrd="0" presId="urn:microsoft.com/office/officeart/2005/8/layout/lProcess2"/>
    <dgm:cxn modelId="{6D093CE6-F6E0-40F1-B2DC-02DC947D41E6}" type="presParOf" srcId="{3B9A0C32-66AA-4318-B860-ECDDEF5B3AAD}" destId="{2199ECF4-76B8-4C49-B8EC-D25FB3F46921}" srcOrd="4" destOrd="0" presId="urn:microsoft.com/office/officeart/2005/8/layout/lProcess2"/>
    <dgm:cxn modelId="{646F0396-08A0-4D63-9C96-13AC237E4D97}" type="presParOf" srcId="{2199ECF4-76B8-4C49-B8EC-D25FB3F46921}" destId="{3840CFFF-5948-4B00-A176-CC0C5CD87715}" srcOrd="0" destOrd="0" presId="urn:microsoft.com/office/officeart/2005/8/layout/lProcess2"/>
    <dgm:cxn modelId="{DDE8A823-2646-4C8C-859B-A7724112A85E}" type="presParOf" srcId="{2199ECF4-76B8-4C49-B8EC-D25FB3F46921}" destId="{B022580B-84F9-4AD0-AF65-7984B2251A60}" srcOrd="1" destOrd="0" presId="urn:microsoft.com/office/officeart/2005/8/layout/lProcess2"/>
    <dgm:cxn modelId="{B5FBDC27-125B-48BF-82D2-1C3F6DB4347D}" type="presParOf" srcId="{2199ECF4-76B8-4C49-B8EC-D25FB3F46921}" destId="{1A1700BC-86E1-48FB-8608-774368B9D2C2}" srcOrd="2" destOrd="0" presId="urn:microsoft.com/office/officeart/2005/8/layout/lProcess2"/>
    <dgm:cxn modelId="{8A17ACC7-E5AF-44B9-85A3-EBAB9D9147E3}" type="presParOf" srcId="{1A1700BC-86E1-48FB-8608-774368B9D2C2}" destId="{ECE70296-AF35-4E7E-AECC-E0ED010E2FB4}" srcOrd="0" destOrd="0" presId="urn:microsoft.com/office/officeart/2005/8/layout/lProcess2"/>
    <dgm:cxn modelId="{551F0844-C93E-45BA-9C23-39693C193EC3}" type="presParOf" srcId="{ECE70296-AF35-4E7E-AECC-E0ED010E2FB4}" destId="{6F68C3D3-3E72-466D-AB46-6E99C4225205}" srcOrd="0" destOrd="0" presId="urn:microsoft.com/office/officeart/2005/8/layout/lProcess2"/>
    <dgm:cxn modelId="{3814253A-8BEE-452A-8859-EA0EFE147C87}" type="presParOf" srcId="{ECE70296-AF35-4E7E-AECC-E0ED010E2FB4}" destId="{740D07AF-2681-4D1F-B961-E4C669B978F9}" srcOrd="1" destOrd="0" presId="urn:microsoft.com/office/officeart/2005/8/layout/lProcess2"/>
    <dgm:cxn modelId="{ECF26F09-5154-4F79-A924-20FBB928B31A}" type="presParOf" srcId="{ECE70296-AF35-4E7E-AECC-E0ED010E2FB4}" destId="{8515B1C8-334F-4DB3-94B1-7672BC2BE1A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2FD44-E342-446A-8197-E4B1F9664408}">
      <dsp:nvSpPr>
        <dsp:cNvPr id="0" name=""/>
        <dsp:cNvSpPr/>
      </dsp:nvSpPr>
      <dsp:spPr>
        <a:xfrm>
          <a:off x="858" y="0"/>
          <a:ext cx="2233042" cy="39323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200" kern="1200" dirty="0"/>
        </a:p>
      </dsp:txBody>
      <dsp:txXfrm>
        <a:off x="858" y="0"/>
        <a:ext cx="2233042" cy="1179706"/>
      </dsp:txXfrm>
    </dsp:sp>
    <dsp:sp modelId="{94A84191-524A-43AD-BBFC-4328C443D2F2}">
      <dsp:nvSpPr>
        <dsp:cNvPr id="0" name=""/>
        <dsp:cNvSpPr/>
      </dsp:nvSpPr>
      <dsp:spPr>
        <a:xfrm>
          <a:off x="258033" y="265546"/>
          <a:ext cx="1786433" cy="1185658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способ разнообразить знания, найти подход и заинтересовать любого ребенка</a:t>
          </a:r>
          <a:endParaRPr lang="ru-RU" sz="1300" b="1" kern="1200" dirty="0"/>
        </a:p>
      </dsp:txBody>
      <dsp:txXfrm>
        <a:off x="292760" y="300273"/>
        <a:ext cx="1716979" cy="1116204"/>
      </dsp:txXfrm>
    </dsp:sp>
    <dsp:sp modelId="{5173C75D-4852-4A8C-80A7-EA7A14493754}">
      <dsp:nvSpPr>
        <dsp:cNvPr id="0" name=""/>
        <dsp:cNvSpPr/>
      </dsp:nvSpPr>
      <dsp:spPr>
        <a:xfrm>
          <a:off x="190292" y="2068371"/>
          <a:ext cx="1786433" cy="1185658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можно использовать в проектной деятельности детей</a:t>
          </a:r>
          <a:endParaRPr lang="ru-RU" sz="1300" b="1" kern="1200" dirty="0">
            <a:solidFill>
              <a:srgbClr val="002060"/>
            </a:solidFill>
          </a:endParaRPr>
        </a:p>
      </dsp:txBody>
      <dsp:txXfrm>
        <a:off x="225019" y="2103098"/>
        <a:ext cx="1716979" cy="1116204"/>
      </dsp:txXfrm>
    </dsp:sp>
    <dsp:sp modelId="{680ECC0B-2538-46C2-82F0-8CEB498CB3E9}">
      <dsp:nvSpPr>
        <dsp:cNvPr id="0" name=""/>
        <dsp:cNvSpPr/>
      </dsp:nvSpPr>
      <dsp:spPr>
        <a:xfrm>
          <a:off x="2393385" y="0"/>
          <a:ext cx="2233042" cy="39323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200" kern="1200"/>
        </a:p>
      </dsp:txBody>
      <dsp:txXfrm>
        <a:off x="2393385" y="0"/>
        <a:ext cx="2233042" cy="1179706"/>
      </dsp:txXfrm>
    </dsp:sp>
    <dsp:sp modelId="{7DC13CAB-4F05-4183-A87C-2FFA3F23FF62}">
      <dsp:nvSpPr>
        <dsp:cNvPr id="0" name=""/>
        <dsp:cNvSpPr/>
      </dsp:nvSpPr>
      <dsp:spPr>
        <a:xfrm>
          <a:off x="2650086" y="265546"/>
          <a:ext cx="1786433" cy="118565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не требует затрат</a:t>
          </a:r>
          <a:endParaRPr lang="ru-RU" sz="1300" b="1" kern="1200" dirty="0"/>
        </a:p>
      </dsp:txBody>
      <dsp:txXfrm>
        <a:off x="2684813" y="300273"/>
        <a:ext cx="1716979" cy="1116204"/>
      </dsp:txXfrm>
    </dsp:sp>
    <dsp:sp modelId="{865324C7-E824-4624-8685-B86C01665743}">
      <dsp:nvSpPr>
        <dsp:cNvPr id="0" name=""/>
        <dsp:cNvSpPr/>
      </dsp:nvSpPr>
      <dsp:spPr>
        <a:xfrm>
          <a:off x="2624683" y="2114410"/>
          <a:ext cx="1786433" cy="1185658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способствует успешной адаптации детей в коллективе среди сверстников</a:t>
          </a:r>
          <a:endParaRPr lang="ru-RU" sz="1300" b="1" kern="1200" dirty="0"/>
        </a:p>
      </dsp:txBody>
      <dsp:txXfrm>
        <a:off x="2659410" y="2149137"/>
        <a:ext cx="1716979" cy="1116204"/>
      </dsp:txXfrm>
    </dsp:sp>
    <dsp:sp modelId="{3840CFFF-5948-4B00-A176-CC0C5CD87715}">
      <dsp:nvSpPr>
        <dsp:cNvPr id="0" name=""/>
        <dsp:cNvSpPr/>
      </dsp:nvSpPr>
      <dsp:spPr>
        <a:xfrm>
          <a:off x="4801899" y="0"/>
          <a:ext cx="2233042" cy="39323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200" kern="1200"/>
        </a:p>
      </dsp:txBody>
      <dsp:txXfrm>
        <a:off x="4801899" y="0"/>
        <a:ext cx="2233042" cy="1179706"/>
      </dsp:txXfrm>
    </dsp:sp>
    <dsp:sp modelId="{6F68C3D3-3E72-466D-AB46-6E99C4225205}">
      <dsp:nvSpPr>
        <dsp:cNvPr id="0" name=""/>
        <dsp:cNvSpPr/>
      </dsp:nvSpPr>
      <dsp:spPr>
        <a:xfrm>
          <a:off x="5067310" y="265546"/>
          <a:ext cx="1786433" cy="1185658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можно использовать в любое время и в любом месте</a:t>
          </a:r>
          <a:endParaRPr lang="ru-RU" sz="1300" b="1" kern="1200" dirty="0"/>
        </a:p>
      </dsp:txBody>
      <dsp:txXfrm>
        <a:off x="5102037" y="300273"/>
        <a:ext cx="1716979" cy="1116204"/>
      </dsp:txXfrm>
    </dsp:sp>
    <dsp:sp modelId="{8515B1C8-334F-4DB3-94B1-7672BC2BE1A0}">
      <dsp:nvSpPr>
        <dsp:cNvPr id="0" name=""/>
        <dsp:cNvSpPr/>
      </dsp:nvSpPr>
      <dsp:spPr>
        <a:xfrm>
          <a:off x="5067310" y="2114410"/>
          <a:ext cx="1786433" cy="1185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объединяет детей и взрослых</a:t>
          </a:r>
          <a:endParaRPr lang="ru-RU" sz="1300" b="1" kern="1200" dirty="0"/>
        </a:p>
      </dsp:txBody>
      <dsp:txXfrm>
        <a:off x="5102037" y="2149137"/>
        <a:ext cx="1716979" cy="1116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A969-D6C5-4EE5-A118-1915BC35F12B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7E8-D0DF-45CC-9A90-D40566172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2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A969-D6C5-4EE5-A118-1915BC35F12B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7E8-D0DF-45CC-9A90-D40566172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A969-D6C5-4EE5-A118-1915BC35F12B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7E8-D0DF-45CC-9A90-D40566172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0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A969-D6C5-4EE5-A118-1915BC35F12B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7E8-D0DF-45CC-9A90-D40566172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0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A969-D6C5-4EE5-A118-1915BC35F12B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7E8-D0DF-45CC-9A90-D40566172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0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A969-D6C5-4EE5-A118-1915BC35F12B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7E8-D0DF-45CC-9A90-D40566172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3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A969-D6C5-4EE5-A118-1915BC35F12B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7E8-D0DF-45CC-9A90-D40566172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A969-D6C5-4EE5-A118-1915BC35F12B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7E8-D0DF-45CC-9A90-D40566172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2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A969-D6C5-4EE5-A118-1915BC35F12B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7E8-D0DF-45CC-9A90-D40566172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A969-D6C5-4EE5-A118-1915BC35F12B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7E8-D0DF-45CC-9A90-D40566172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2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A969-D6C5-4EE5-A118-1915BC35F12B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7E8-D0DF-45CC-9A90-D40566172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2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BA969-D6C5-4EE5-A118-1915BC35F12B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27E8-D0DF-45CC-9A90-D40566172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35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66" y="82427"/>
            <a:ext cx="12073467" cy="6693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247" y="3131289"/>
            <a:ext cx="2973019" cy="2597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88689" y="1358374"/>
            <a:ext cx="7298267" cy="2542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«Кубики историй», или </a:t>
            </a:r>
            <a:r>
              <a:rPr lang="ru-RU" sz="3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сторителлинг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 средство развития связной речи детей  дошкольного возраста»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067" y="45906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                                    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   воспитатель</a:t>
            </a:r>
          </a:p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Червякова Оксана Васильевна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78059" y="1030289"/>
            <a:ext cx="3565791" cy="796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МКДОУ «ЦРР-детский   сад№4»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64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6" y="0"/>
            <a:ext cx="12073467" cy="66931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88689" y="1358374"/>
            <a:ext cx="7298267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067" y="45906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                                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4833" y="2853267"/>
            <a:ext cx="2775405" cy="267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64521" y="1138343"/>
            <a:ext cx="906295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Оригинальные 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Storycubes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можно  заказать через Интернет…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542B8A-0907-4686-87E2-7137A0F0286F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8577" y="1536700"/>
            <a:ext cx="2751705" cy="2633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2FB3208-1926-41B6-9B62-03709B8997D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5207" y="1985827"/>
            <a:ext cx="2799529" cy="272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830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653" y="-117675"/>
            <a:ext cx="12254653" cy="67935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88689" y="1358374"/>
            <a:ext cx="7298267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067" y="45906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                                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9595" y="4872777"/>
            <a:ext cx="939233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C843CB-A982-F37A-4D14-EC0443EB0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668" y="981079"/>
            <a:ext cx="6878748" cy="15369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E4254A1-2EE4-F319-C746-BBFED1DC7A41}"/>
              </a:ext>
            </a:extLst>
          </p:cNvPr>
          <p:cNvSpPr txBox="1"/>
          <p:nvPr/>
        </p:nvSpPr>
        <p:spPr>
          <a:xfrm>
            <a:off x="1602659" y="2707864"/>
            <a:ext cx="8799870" cy="2552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Ёжик-поезд-самолёт-огурец-помидор-мишка-холодильник-барабан-телевизор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Жил–был ёжик Тимка, который очень любил путешествовать. И Вот воскресным утром он отправился на поезде в гости  к своему лучшему другу. Когда он ехал на поезде он часто смотрел на  небо и любовался летящем самолётом. По дороге ёжик зашел в овощной магазин и купил для друга огурец и помидор. Мишка был  очень рад приезду друга. Овощи они положили в холодильник , а сами отправились играть на барабане.  А вечером посмотрев мультфильмы ёжик и мишка отправились спать. Вот так велело и интересно друзья провели выходной день.</a:t>
            </a:r>
          </a:p>
        </p:txBody>
      </p:sp>
    </p:spTree>
    <p:extLst>
      <p:ext uri="{BB962C8B-B14F-4D97-AF65-F5344CB8AC3E}">
        <p14:creationId xmlns:p14="http://schemas.microsoft.com/office/powerpoint/2010/main" val="133236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073467" cy="669314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75890" y="2238789"/>
            <a:ext cx="6786643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8689" y="1358374"/>
            <a:ext cx="7298267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067" y="45906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                                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649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6" y="74209"/>
            <a:ext cx="12073467" cy="66931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88689" y="1358374"/>
            <a:ext cx="7298267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067" y="45906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                                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916" y="2066260"/>
            <a:ext cx="4511333" cy="3652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677105" y="1339590"/>
            <a:ext cx="4552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современные интерактивные формы,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методы и технологии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879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33" y="3416"/>
            <a:ext cx="12073467" cy="66931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88689" y="1358374"/>
            <a:ext cx="7298267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067" y="45906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                                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937" y="1871578"/>
            <a:ext cx="3354218" cy="2515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6631778" y="1982866"/>
            <a:ext cx="1547022" cy="6313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7010400" y="3161839"/>
            <a:ext cx="1168400" cy="2756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010400" y="3851037"/>
            <a:ext cx="1168400" cy="6058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3708400" y="1979129"/>
            <a:ext cx="1407846" cy="7207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3551156" y="3135841"/>
            <a:ext cx="1198644" cy="2075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627356" y="3851037"/>
            <a:ext cx="1122444" cy="5788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823956" y="1402134"/>
            <a:ext cx="3005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уверенный в себе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14465" y="1408423"/>
            <a:ext cx="3442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коммуникабельный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13915" y="2581688"/>
            <a:ext cx="3064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самостоятельный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42907" y="2577553"/>
            <a:ext cx="2377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настойчивый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52794" y="4404371"/>
            <a:ext cx="30708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мыслит творчески </a:t>
            </a:r>
          </a:p>
          <a:p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и нестандартно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88813" y="4479317"/>
            <a:ext cx="29915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видит необычное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в обычном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65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073467" cy="66931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88689" y="1358374"/>
            <a:ext cx="7298267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067" y="45906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                                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534" y="1613096"/>
            <a:ext cx="2098618" cy="2910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055534" y="1358374"/>
            <a:ext cx="67140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Разработчик методики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сторителлинга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глава крупной корпорации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Дэвид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Армстронг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 считал, что истории, рассказанные от своего имени, легче воспринимаются слушателями, они увлекательнее и интереснее, чем читаемая книга. 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искусство создавать яркие и запоминающиеся истории.</a:t>
            </a:r>
          </a:p>
        </p:txBody>
      </p:sp>
    </p:spTree>
    <p:extLst>
      <p:ext uri="{BB962C8B-B14F-4D97-AF65-F5344CB8AC3E}">
        <p14:creationId xmlns:p14="http://schemas.microsoft.com/office/powerpoint/2010/main" val="353699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337"/>
            <a:ext cx="12073467" cy="66931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88689" y="1358374"/>
            <a:ext cx="7298267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067" y="45906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                                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900" y="3043641"/>
            <a:ext cx="3831167" cy="277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534" y="1361947"/>
            <a:ext cx="2717800" cy="10800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66713" y="1086360"/>
            <a:ext cx="5995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СТОРИТЕЛЛИНГ</a:t>
            </a:r>
            <a:r>
              <a:rPr lang="ru-RU" dirty="0"/>
              <a:t> 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педагогическая техника, выстроенная в применении истории с конкретной структурой и интересным героем, которая направлена на разрешение педагогических </a:t>
            </a:r>
          </a:p>
          <a:p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вопросов воспитания, развития и обучения.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50468" y="3451832"/>
            <a:ext cx="3970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Термин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«СТОРИТЕЛЛИНГ»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 от английского слова </a:t>
            </a:r>
          </a:p>
          <a:p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storytelling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 означает </a:t>
            </a:r>
          </a:p>
          <a:p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«рассказывание историй»</a:t>
            </a:r>
          </a:p>
        </p:txBody>
      </p:sp>
    </p:spTree>
    <p:extLst>
      <p:ext uri="{BB962C8B-B14F-4D97-AF65-F5344CB8AC3E}">
        <p14:creationId xmlns:p14="http://schemas.microsoft.com/office/powerpoint/2010/main" val="223662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6" y="0"/>
            <a:ext cx="12073467" cy="66931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88689" y="1358374"/>
            <a:ext cx="7298267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067" y="45906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                                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4521" y="1138343"/>
            <a:ext cx="906295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51BDB7-60E3-2392-0C13-F38AB9F2D7A5}"/>
              </a:ext>
            </a:extLst>
          </p:cNvPr>
          <p:cNvSpPr txBox="1"/>
          <p:nvPr/>
        </p:nvSpPr>
        <p:spPr>
          <a:xfrm>
            <a:off x="2464231" y="2267395"/>
            <a:ext cx="7016030" cy="2435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классический 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активный 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цифровой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3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6" y="74209"/>
            <a:ext cx="12073467" cy="66931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88689" y="1358374"/>
            <a:ext cx="7298267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067" y="45906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                                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7335" y="1122363"/>
            <a:ext cx="8322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Преимущества </a:t>
            </a: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сторителлинга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927755"/>
              </p:ext>
            </p:extLst>
          </p:nvPr>
        </p:nvGraphicFramePr>
        <p:xfrm>
          <a:off x="2311398" y="1750173"/>
          <a:ext cx="7035801" cy="3932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724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211"/>
            <a:ext cx="12073467" cy="66931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88689" y="1358374"/>
            <a:ext cx="7298267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067" y="45906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                                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84317" y="1241263"/>
            <a:ext cx="502336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ринципы хороших историй:</a:t>
            </a:r>
            <a:endParaRPr lang="ru-RU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5289" y="1934898"/>
            <a:ext cx="6096000" cy="3561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простота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неожиданность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конкретность (персонажи, истории должны быть знакомы и понятны дошкольникам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реалистичность (самая лучшая история не понравится и не запомнится, если дети в неё не поверят)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9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0DC6FA-C1AC-0B67-26B3-1D8602217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095"/>
            <a:ext cx="13232740" cy="7334451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650A3B37-1998-B74C-35FB-5225E57B5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50719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</a:t>
            </a:r>
            <a:br>
              <a:rPr lang="ru-RU" dirty="0"/>
            </a:br>
            <a:r>
              <a:rPr lang="ru-RU" dirty="0"/>
              <a:t>            </a:t>
            </a:r>
            <a:br>
              <a:rPr lang="ru-RU" dirty="0"/>
            </a:br>
            <a:r>
              <a:rPr lang="ru-RU" dirty="0"/>
              <a:t>                                               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техники 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«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Сторителлинга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E100C4EC-4966-EA31-729B-921CFF662645}"/>
              </a:ext>
            </a:extLst>
          </p:cNvPr>
          <p:cNvSpPr/>
          <p:nvPr/>
        </p:nvSpPr>
        <p:spPr>
          <a:xfrm>
            <a:off x="838200" y="1278641"/>
            <a:ext cx="2617316" cy="43007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1.Вступление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Оно должно быть коротким, здесь дети входят с ситуацию и знакомятся с героем.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Варианты вступления: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Когда-то давным-давно….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Садитесь поближе, я вам расскажу…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• Однажды…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В некотором царстве, в некотором государстве…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Жили-были….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Это произошло темной и дождливой ночью…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Наш герой понятия не имел, что его ждет    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A999E2-15FC-9336-E94E-8BA6372927CF}"/>
              </a:ext>
            </a:extLst>
          </p:cNvPr>
          <p:cNvSpPr txBox="1"/>
          <p:nvPr/>
        </p:nvSpPr>
        <p:spPr>
          <a:xfrm>
            <a:off x="5972549" y="2962756"/>
            <a:ext cx="39714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Tx/>
              <a:buSzPts val="1400"/>
            </a:pPr>
            <a:endParaRPr lang="ru-RU" sz="14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Tx/>
              <a:buSzPts val="1400"/>
            </a:pPr>
            <a:r>
              <a:rPr lang="ru-RU" sz="1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36057C59-0390-7F43-83F0-5B9156A0C0AC}"/>
              </a:ext>
            </a:extLst>
          </p:cNvPr>
          <p:cNvSpPr/>
          <p:nvPr/>
        </p:nvSpPr>
        <p:spPr>
          <a:xfrm>
            <a:off x="3654124" y="1736216"/>
            <a:ext cx="2626680" cy="39335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SzPts val="1400"/>
            </a:pP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2. Развитие событий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Здесь выявляются сюжетные направления  и нравы персонажей. Эта часть дает возможность основательнее проникнуть в проблему или в конфликт, о котором рассказывается в вступлении. Герой погружается в ситуацию, которая не становится разрешенной, а наоборот, становится все </a:t>
            </a:r>
            <a:r>
              <a:rPr lang="ru-RU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напряжённее</a:t>
            </a:r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E4ABA6E7-9A76-C489-7DFB-E03F6637EC8B}"/>
              </a:ext>
            </a:extLst>
          </p:cNvPr>
          <p:cNvSpPr/>
          <p:nvPr/>
        </p:nvSpPr>
        <p:spPr>
          <a:xfrm>
            <a:off x="6432745" y="2855766"/>
            <a:ext cx="2531962" cy="308008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  <a:buClrTx/>
              <a:buSzPts val="1400"/>
            </a:pP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3.Кульминация</a:t>
            </a:r>
            <a:endParaRPr 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 algn="just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Именно здесь происходит накал всех страстей. В этой части герой выходит чемпионом (или нет). Это тот момент, где находятся все ответы на вопросы, появляется решение поставленной проблемы. Тайна раскрыта!</a:t>
            </a:r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3C2DED-1FD8-FA8E-8002-D1BFC41117E7}"/>
              </a:ext>
            </a:extLst>
          </p:cNvPr>
          <p:cNvSpPr txBox="1"/>
          <p:nvPr/>
        </p:nvSpPr>
        <p:spPr>
          <a:xfrm rot="11041195" flipH="1" flipV="1">
            <a:off x="8828238" y="3842928"/>
            <a:ext cx="95399" cy="321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27358EE-632D-B581-ED4F-C5C6C6435658}"/>
              </a:ext>
            </a:extLst>
          </p:cNvPr>
          <p:cNvSpPr/>
          <p:nvPr/>
        </p:nvSpPr>
        <p:spPr>
          <a:xfrm>
            <a:off x="9116648" y="3676657"/>
            <a:ext cx="2678556" cy="255686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4.Заключение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 быть кратким, которое подытоживает рассказ одним предложением. как в басне – мораль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87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549</Words>
  <Application>Microsoft Office PowerPoint</Application>
  <PresentationFormat>Широкоэкранный</PresentationFormat>
  <Paragraphs>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Структура техники                                                                    «Сторителлинга»</vt:lpstr>
      <vt:lpstr>Презентация PowerPoint</vt:lpstr>
      <vt:lpstr>Презентация PowerPoint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Никита Гегер</cp:lastModifiedBy>
  <cp:revision>18</cp:revision>
  <dcterms:created xsi:type="dcterms:W3CDTF">2021-12-05T15:31:40Z</dcterms:created>
  <dcterms:modified xsi:type="dcterms:W3CDTF">2023-01-15T19:19:58Z</dcterms:modified>
</cp:coreProperties>
</file>