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80" r:id="rId6"/>
    <p:sldId id="282" r:id="rId7"/>
    <p:sldId id="283" r:id="rId8"/>
    <p:sldId id="270" r:id="rId9"/>
    <p:sldId id="271" r:id="rId10"/>
    <p:sldId id="285" r:id="rId11"/>
    <p:sldId id="274" r:id="rId12"/>
    <p:sldId id="275" r:id="rId13"/>
    <p:sldId id="284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7958"/>
            <a:ext cx="84582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329114" cy="480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Название работы: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«Весенний сувенир «Пасхальная кукла».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автора: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Медведенко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 Владимировна, МДОБУ детский сад № 17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комбинированного вида, город Минусинск.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225_171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290"/>
            <a:ext cx="4264561" cy="590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3861928" cy="178595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На лице куклы формируем крест из тонких ленточек золотого, коричневого или желтого цвета. Перевязываем ленточки в области шеи и сзади их завязываем.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29256" y="214290"/>
            <a:ext cx="3508010" cy="15716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 На голову куклы повязываем кружевную повязку.  Это будет повойник.</a:t>
            </a:r>
          </a:p>
          <a:p>
            <a:endParaRPr lang="ru-RU" dirty="0"/>
          </a:p>
        </p:txBody>
      </p:sp>
      <p:pic>
        <p:nvPicPr>
          <p:cNvPr id="7" name="Picture 2" descr="F:\мастер-класс пасха\IMG_20190224_1935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51" y="2167586"/>
            <a:ext cx="3455869" cy="4047496"/>
          </a:xfrm>
          <a:prstGeom prst="rect">
            <a:avLst/>
          </a:prstGeom>
          <a:noFill/>
        </p:spPr>
      </p:pic>
      <p:pic>
        <p:nvPicPr>
          <p:cNvPr id="8" name="Picture 3" descr="F:\мастер-класс пасха\IMG_20190224_1942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3116"/>
            <a:ext cx="321471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Покрываем голову платком (лоскут ткани равнобедренный треугольник со сторонами 27 см и основанием 37 см). Перевязываем нитью в области шеи.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мастер-класс пасха\IMG_20190224_194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935" y="609600"/>
            <a:ext cx="423857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8433960" cy="10922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Концы платка завязываем сзади.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358082" y="666750"/>
            <a:ext cx="1579184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F:\мастер-класс пасха\IMG_20190224_195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706069" cy="4613292"/>
          </a:xfrm>
          <a:prstGeom prst="rect">
            <a:avLst/>
          </a:prstGeom>
          <a:noFill/>
        </p:spPr>
      </p:pic>
      <p:pic>
        <p:nvPicPr>
          <p:cNvPr id="15363" name="Picture 3" descr="F:\мастер-класс пасха\IMG_20190224_195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509" y="1316038"/>
            <a:ext cx="4054045" cy="468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500042"/>
            <a:ext cx="3647614" cy="23574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В центр квадратного лоскутка ткани кладем гречку (можно рис, пшеницу или сухарик). Это символ достатка.  Завязываем ниткой. Получится мешочек. 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14049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Украшаем мешок цветной ленточкой и привязываем к руке куклы.</a:t>
            </a:r>
          </a:p>
          <a:p>
            <a:endParaRPr lang="ru-RU" dirty="0"/>
          </a:p>
        </p:txBody>
      </p:sp>
      <p:pic>
        <p:nvPicPr>
          <p:cNvPr id="7" name="Picture 2" descr="F:\мастер-класс пасха\IMG_20190224_1954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868371"/>
            <a:ext cx="3505194" cy="3356964"/>
          </a:xfrm>
          <a:prstGeom prst="rect">
            <a:avLst/>
          </a:prstGeom>
          <a:noFill/>
        </p:spPr>
      </p:pic>
      <p:pic>
        <p:nvPicPr>
          <p:cNvPr id="8" name="Picture 2" descr="F:\мастер-класс пасха\IMG_20190224_201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3535136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571480"/>
            <a:ext cx="3857652" cy="53578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В другую руку нашей куклы привязываем маленькую свечку. На шею вешаем бусы. Вокруг талии повязываем пояс, сплетенный из шерстяных нитей красного и желтого цвета.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мастер-класс пасха\IMG_20190224_203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7" y="500063"/>
            <a:ext cx="3989069" cy="535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Пасхальная куколка готова к празднику!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кукла принесёт здоровье, чистоту мыслей и процветание!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F:\мастер-класс пасха\IMG_20190225_171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618" y="609600"/>
            <a:ext cx="3553214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90224_1743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536" r="20536"/>
          <a:stretch>
            <a:fillRect/>
          </a:stretch>
        </p:blipFill>
        <p:spPr>
          <a:xfrm>
            <a:off x="4714876" y="357188"/>
            <a:ext cx="4143374" cy="5000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14290"/>
            <a:ext cx="4333876" cy="5715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4643470" cy="56436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плотная ткань, предназначенная для скрутки 20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прямоугольник красной ткани 28х26 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лоскут ткани для нижней юбки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25х26 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цветной лоскут ткани для верхней юбки 30х23 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лоскут ткани для фартука 18х7 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кружево на фартук 17 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косынка  равнобедренный треугольник со сторонами 27 см и основанием 37 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ткань на мешочек 7х7см;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ленты, нитки, маленькая свеча, щепотка гречневой (или любой другой) крупы, лён, бусы (бисер) для украшения куклы.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куклы примерно 22 см.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500042"/>
            <a:ext cx="4143404" cy="491015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Пасхальная кукла представляет собой православную женщину в нарядной одежде, которая идет освящать традиционную пасхальною пищу в церковь, в руках она держит узелок с дарами. Делается Пасхальная кукла в красных тонах. Красный цвет символизирует жизнь.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Такую куклу можно было дарить вместо яйца, это значило оказывать большую честь. Куклы хранились в почетном, видном, но не доступном для посторонних людей месте.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астер-класс пасха\IMG_20190224_203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64" y="357188"/>
            <a:ext cx="3762135" cy="505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Мастер-класс «Пасхальная кукла».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Куклу делаем без использования иглы и ножниц. Ножницами пользуемся только если необходимо сделать надрез или отрезать крепкую нить.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714488"/>
            <a:ext cx="8715436" cy="12858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Берём отрезок плотной ткани 20х70 см и делаем скрутку. Это будущее туловище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астер-класс пасха\IMG_20190224_175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306" y="2857500"/>
            <a:ext cx="5508404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357958"/>
            <a:ext cx="6953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8291084" cy="857256"/>
          </a:xfrm>
        </p:spPr>
        <p:txBody>
          <a:bodyPr>
            <a:normAutofit fontScale="850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Получившийся столбик перевязываем нитью красного цвета.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4283" y="3214686"/>
            <a:ext cx="4500593" cy="207170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 красный лоскут ткани выкладываем «туловище» будущей куклы и шарик из льна. </a:t>
            </a:r>
          </a:p>
          <a:p>
            <a:endParaRPr lang="ru-RU" dirty="0"/>
          </a:p>
        </p:txBody>
      </p:sp>
      <p:pic>
        <p:nvPicPr>
          <p:cNvPr id="7" name="Picture 2" descr="F:\мастер-класс пасха\IMG_20190224_1814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7"/>
            <a:ext cx="5857916" cy="1952638"/>
          </a:xfrm>
          <a:prstGeom prst="rect">
            <a:avLst/>
          </a:prstGeom>
          <a:noFill/>
        </p:spPr>
      </p:pic>
      <p:pic>
        <p:nvPicPr>
          <p:cNvPr id="8" name="Picture 2" descr="F:\мастер-класс пасха\IMG_20190224_1829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3643338" cy="350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4290556" cy="107157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Формируем голову будущей куклы, перевязав ниткой красного цвета по линии шеи.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928802"/>
            <a:ext cx="4292241" cy="1428760"/>
          </a:xfrm>
        </p:spPr>
        <p:txBody>
          <a:bodyPr>
            <a:normAutofit fontScale="92500" lnSpcReduction="10000"/>
          </a:bodyPr>
          <a:lstStyle/>
          <a:p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Делаем руки. Внутрь подгибаем уголки ткани и перевязываем красной 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нитью.</a:t>
            </a:r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F:\мастер-класс пасха\IMG_20190224_1836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475198"/>
            <a:ext cx="4291012" cy="3623442"/>
          </a:xfrm>
          <a:prstGeom prst="rect">
            <a:avLst/>
          </a:prstGeom>
          <a:noFill/>
        </p:spPr>
      </p:pic>
      <p:pic>
        <p:nvPicPr>
          <p:cNvPr id="8" name="Picture 2" descr="F:\мастер-класс пасха\IMG_20190224_1846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43314"/>
            <a:ext cx="428942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500042"/>
            <a:ext cx="3790490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Расправляем ткань по кукле и перевязываем нитью талию куклы.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00042"/>
            <a:ext cx="4292241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Привязываем  ниткой ткань  25х26 см к талии куклы. Получится нижняя юбка.</a:t>
            </a:r>
          </a:p>
          <a:p>
            <a:endParaRPr lang="ru-RU" dirty="0"/>
          </a:p>
        </p:txBody>
      </p:sp>
      <p:pic>
        <p:nvPicPr>
          <p:cNvPr id="7" name="Picture 2" descr="F:\мастер-класс пасха\IMG_20190224_1851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49"/>
            <a:ext cx="3786214" cy="5049743"/>
          </a:xfrm>
          <a:prstGeom prst="rect">
            <a:avLst/>
          </a:prstGeom>
          <a:noFill/>
        </p:spPr>
      </p:pic>
      <p:pic>
        <p:nvPicPr>
          <p:cNvPr id="8" name="Picture 2" descr="F:\мастер-класс пасха\IMG_20190224_1904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571901" cy="494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85926"/>
            <a:ext cx="3008313" cy="36242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Верхнюю юбку делаем из яркой ткани с рисунком. Перевязываем нитью по линии талии.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мастер-класс пасха\IMG_20190224_191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882" y="609600"/>
            <a:ext cx="422068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115328" cy="11763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Из лоскутка ткани прямоугольной формы и кружева собираем передник. Завязываем передник, прячем нити под низ (под передник).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мастер-класс пасха\IMG_20190224_193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0"/>
            <a:ext cx="378283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426</Words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Необходимые материалы: </vt:lpstr>
      <vt:lpstr>Слайд 3</vt:lpstr>
      <vt:lpstr> Мастер-класс «Пасхальная кукла».        Куклу делаем без использования иглы и ножниц. Ножницами пользуемся только если необходимо сделать надрез или отрезать крепкую нить.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Windows User</cp:lastModifiedBy>
  <cp:revision>32</cp:revision>
  <dcterms:created xsi:type="dcterms:W3CDTF">2019-02-26T07:14:48Z</dcterms:created>
  <dcterms:modified xsi:type="dcterms:W3CDTF">2019-02-27T03:14:40Z</dcterms:modified>
</cp:coreProperties>
</file>