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76" r:id="rId4"/>
    <p:sldId id="280" r:id="rId5"/>
    <p:sldId id="282" r:id="rId6"/>
    <p:sldId id="259" r:id="rId7"/>
    <p:sldId id="261" r:id="rId8"/>
    <p:sldId id="262" r:id="rId9"/>
    <p:sldId id="263" r:id="rId10"/>
    <p:sldId id="264" r:id="rId11"/>
    <p:sldId id="265" r:id="rId12"/>
    <p:sldId id="277" r:id="rId13"/>
    <p:sldId id="278" r:id="rId14"/>
    <p:sldId id="266" r:id="rId15"/>
    <p:sldId id="267" r:id="rId16"/>
    <p:sldId id="279" r:id="rId17"/>
    <p:sldId id="268" r:id="rId18"/>
    <p:sldId id="270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857232"/>
            <a:ext cx="6172200" cy="416133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«Кукла </a:t>
            </a:r>
            <a:r>
              <a:rPr lang="ru-RU" sz="5400" dirty="0" err="1" smtClean="0">
                <a:solidFill>
                  <a:schemeClr val="accent1">
                    <a:lumMod val="75000"/>
                  </a:schemeClr>
                </a:solidFill>
              </a:rPr>
              <a:t>Десятиручка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b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357694"/>
            <a:ext cx="6172200" cy="201722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Мастер – класс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Воспитатель: Медведенко Д.В.</a:t>
            </a:r>
          </a:p>
          <a:p>
            <a:pPr algn="ctr"/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smtClean="0">
                <a:solidFill>
                  <a:schemeClr val="accent1">
                    <a:lumMod val="75000"/>
                  </a:schemeClr>
                </a:solidFill>
              </a:rPr>
              <a:t>2020г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5a3cb8c8ff2ab6f5468a1b3f7f30fa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3657600" cy="2438400"/>
          </a:xfrm>
          <a:prstGeom prst="rect">
            <a:avLst/>
          </a:prstGeom>
          <a:noFill/>
        </p:spPr>
      </p:pic>
      <p:pic>
        <p:nvPicPr>
          <p:cNvPr id="1027" name="Picture 3" descr="C:\Users\user\Desktop\f5ad9a61b1388fcf55e62094a39b35c2ce13c8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2" y="214290"/>
            <a:ext cx="200026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1" y="110604"/>
            <a:ext cx="857256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Теперь равномерно наматываем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шпагат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на картон с меньшей стороны (15 см). Примерно 5 витков.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Отрезаем шпагат. Будут руки у нашей куклы.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170" name="Picture 2" descr="C:\Users\user\Desktop\кукла десятиручка мастер\IMG_20190813_164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5134460" cy="4844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306577"/>
            <a:ext cx="835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7. Снимаем аккуратно. Концы перематываем цветной пряжей.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194" name="Picture 2" descr="C:\Users\user\Desktop\кукла десятиручка мастер\IMG_20190813_171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4"/>
            <a:ext cx="6367120" cy="469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8. Всего таких заготовок должно быть пять. Традиционно каждая пара рук перематывается своим цветом. Обязательно должен быть красный цвет. Также допустимо сделать руки одинакового цвета. </a:t>
            </a:r>
            <a:endParaRPr lang="ru-RU" sz="2400" dirty="0"/>
          </a:p>
        </p:txBody>
      </p:sp>
      <p:pic>
        <p:nvPicPr>
          <p:cNvPr id="9219" name="Picture 3" descr="C:\Users\user\Desktop\кукла десятиручка мастер\IMG_20190813_171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487596"/>
            <a:ext cx="6715172" cy="4078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кукла десятиручка мастер\IMG_20190813_171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85860"/>
            <a:ext cx="6202971" cy="49764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6429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cs typeface="Times New Roman" pitchFamily="18" charset="0"/>
              </a:rPr>
              <a:t>9. Для удобства можно руки собрать вместе и перевязать нитью.</a:t>
            </a:r>
            <a:endParaRPr lang="ru-RU" sz="24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58" y="454093"/>
            <a:ext cx="83582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10. В середину туловища вставим руки. Туго завяжем красной ниткой талию куклы. Грудь перевяжем крестом.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1267" name="Picture 3" descr="C:\Users\user\Desktop\кукла десятиручка мастер\IMG_20190813_171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643050"/>
            <a:ext cx="5583535" cy="4948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кукла десятиручка мастер\IMG_20190813_171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14356"/>
            <a:ext cx="5857916" cy="583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11. На головке сплетём косу. Повяжем ленту.</a:t>
            </a:r>
            <a:endParaRPr lang="ru-RU" sz="2400" dirty="0"/>
          </a:p>
        </p:txBody>
      </p:sp>
      <p:pic>
        <p:nvPicPr>
          <p:cNvPr id="12290" name="Picture 2" descr="C:\Users\user\Desktop\кукла десятиручка мастер\IMG_20190813_172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3071834" cy="4522203"/>
          </a:xfrm>
          <a:prstGeom prst="rect">
            <a:avLst/>
          </a:prstGeom>
          <a:noFill/>
        </p:spPr>
      </p:pic>
      <p:pic>
        <p:nvPicPr>
          <p:cNvPr id="12291" name="Picture 3" descr="C:\Users\user\Desktop\кукла десятиручка мастер\IMG_20190813_172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437" y="1357298"/>
            <a:ext cx="3375445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-20483"/>
            <a:ext cx="85011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14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10. Низ туловища куклы разделим на равные части.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1450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Перевяжем нитью каждую часть и сформируем бантики.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14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3314" name="Picture 2" descr="C:\Users\user\Desktop\кукла десятиручка мастер\IMG_20190813_175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214422"/>
            <a:ext cx="4089148" cy="541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  13. На шею сделаем бусы. На туловище куклы повяжем передник. И </a:t>
            </a:r>
            <a:r>
              <a:rPr lang="ru-RU" sz="2400" dirty="0" err="1" smtClean="0">
                <a:ea typeface="Calibri" pitchFamily="34" charset="0"/>
                <a:cs typeface="Times New Roman" pitchFamily="18" charset="0"/>
              </a:rPr>
              <a:t>Десятиручка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готова! Оберег будет вашим личным помощником или оригинальным подарком!</a:t>
            </a:r>
            <a:endParaRPr lang="ru-RU" sz="2400" dirty="0"/>
          </a:p>
        </p:txBody>
      </p:sp>
      <p:pic>
        <p:nvPicPr>
          <p:cNvPr id="14338" name="Picture 2" descr="C:\Users\user\Desktop\кукла десятиручка мастер\IMG_20190813_175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143116"/>
            <a:ext cx="3357586" cy="4476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57166"/>
            <a:ext cx="6172200" cy="8572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внимание!!!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1500174"/>
            <a:ext cx="6172200" cy="48747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Даша\Desktop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00174"/>
            <a:ext cx="6143667" cy="4113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143932" cy="57150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настоящее время важнейшим приоритетом современного образования является духовно-нравственное воспитание детей, подростков и молодёжи. Народная культура — это богатый материал для воспитания любви к Родине, к традициям своего народа. Приобщение детей к русской народной культуре – работа не только актуальная, но и интересная.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Традиционная кукла обладает рядом особенностей. Её изготовление не требует жесткой системы выкроек и лекал. Поэтому, единый технологический процесс всегда даёт индивидуальный результат.  При изготовлении отсутствует понятие неудачи, неправильности. Сам процесс изготовления приносит радость, работа с мягким (теплым) материалом даёт ощущение тепла, нежности. Изготовив игрушку, ребёнок играет с ней (кормит, укладывает спать, разговаривает), т.е. осваивает различные социальные роли.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29454" y="6072206"/>
            <a:ext cx="1528746" cy="302716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286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Виды кукол: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33096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cs typeface="Times New Roman" pitchFamily="18" charset="0"/>
              </a:rPr>
              <a:t>Традиционные куклы </a:t>
            </a:r>
            <a:endParaRPr lang="en-US" b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cs typeface="Times New Roman" pitchFamily="18" charset="0"/>
              </a:rPr>
              <a:t>делятся на три вида: </a:t>
            </a:r>
            <a:endParaRPr lang="en-US" b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игровые, </a:t>
            </a:r>
            <a:endParaRPr lang="en-US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обрядовые </a:t>
            </a:r>
            <a:endParaRPr lang="en-US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и </a:t>
            </a:r>
            <a:r>
              <a:rPr lang="ru-RU" b="1" dirty="0" smtClean="0">
                <a:cs typeface="Times New Roman" pitchFamily="18" charset="0"/>
              </a:rPr>
              <a:t>обереги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en-US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/>
              <a:t>       </a:t>
            </a:r>
            <a:r>
              <a:rPr lang="ru-RU" dirty="0" smtClean="0"/>
              <a:t>Куклы на Руси делались по случаю народных праздников, например для Масленицы, или Дня Ивана Купала, в качестве подарка на свадьбу или на рождения ребенка. Куклами не только украшали интерьер и играли, они всегда были очень сильными помощниками в быту.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Содержимое 5" descr="d7ce1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85728"/>
            <a:ext cx="3103366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7"/>
            <a:ext cx="81439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Из истории</a:t>
            </a:r>
            <a:r>
              <a:rPr lang="ru-RU" dirty="0" smtClean="0"/>
              <a:t>…</a:t>
            </a:r>
          </a:p>
          <a:p>
            <a:r>
              <a:rPr lang="ru-RU" dirty="0" smtClean="0"/>
              <a:t>Женщина на Руси делала много дел: шила, вязала, вышивала, за огородом и скотиной ухаживала, готовила и прибиралась, воду носила, печь топила</a:t>
            </a:r>
            <a:r>
              <a:rPr lang="en-US" dirty="0" smtClean="0"/>
              <a:t> </a:t>
            </a:r>
            <a:r>
              <a:rPr lang="ru-RU" dirty="0" smtClean="0"/>
              <a:t>и т.д. Всё успеть было сложно. И тогда женщины обращались за помощью к кукле-оберегу </a:t>
            </a:r>
            <a:r>
              <a:rPr lang="ru-RU" dirty="0" err="1" smtClean="0"/>
              <a:t>Десятиручке</a:t>
            </a:r>
            <a:r>
              <a:rPr lang="ru-RU" dirty="0" smtClean="0"/>
              <a:t>, которую изготавливали своими руками. На каждую руку загадывали отдельное желание или дело, в котором эта рука должна помочь своей хозяйке. Ставили куклу на видное место, там, где женщина работает, чтобы она помогала. Сегодня мы с вами сделаем такую куклу!</a:t>
            </a:r>
            <a:endParaRPr lang="ru-RU" dirty="0"/>
          </a:p>
        </p:txBody>
      </p:sp>
      <p:pic>
        <p:nvPicPr>
          <p:cNvPr id="3" name="Picture 2" descr="C:\Users\user\Desktop\кукла десятиручка мастер\IMG_20190813_175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182274"/>
            <a:ext cx="2786082" cy="3422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714357"/>
            <a:ext cx="635798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Нам понадобится:</a:t>
            </a:r>
          </a:p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-картон;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-нитки для вязания или мулине (разных   цветов);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-ножницы;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-шпагат;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-бисер, бусы (не обязательно);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-лоскут ткани 2 на 4 см;</a:t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-лента 5 см.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Ход работы: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/>
          <a:lstStyle/>
          <a:p>
            <a:r>
              <a:rPr lang="ru-RU" dirty="0" smtClean="0"/>
              <a:t>1.Берём картон любого размера (в данном случае использованы размеры 15см/19см).</a:t>
            </a:r>
          </a:p>
          <a:p>
            <a:r>
              <a:rPr lang="ru-RU" dirty="0" smtClean="0"/>
              <a:t>2. На большую сторону (19 см) аккуратно наматываем шпагат (это будущее туловище и голова куклы). Делаем примерно 30 витков и отрезаем нить.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5" name="Picture 3" descr="C:\Users\user\Desktop\кукла десятиручка мастер\IMG_20190813_163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286124"/>
            <a:ext cx="4357718" cy="3293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330495"/>
            <a:ext cx="8001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3. С одной стороны завяжем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ниткой похожего цвета.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098" name="Picture 2" descr="C:\Users\user\Desktop\кукла десятиручка мастер\IMG_20190813_164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7080635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28596" y="53791"/>
            <a:ext cx="62151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4. Аккуратно снимаем.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122" name="Picture 2" descr="C:\Users\user\Desktop\кукла десятиручка мастер\IMG_20190813_164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859834"/>
            <a:ext cx="5786477" cy="5353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1" y="333472"/>
            <a:ext cx="85725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5. Отступаем примерно 5 –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,5 см и завяжем.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Получится голова нашей куклы.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146" name="Picture 2" descr="C:\Users\user\Desktop\кукла десятиручка мастер\IMG_20190813_164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5715040" cy="4443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287</TotalTime>
  <Words>397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«Кукла Десятиручка» </vt:lpstr>
      <vt:lpstr>   В настоящее время важнейшим приоритетом современного образования является духовно-нравственное воспитание детей, подростков и молодёжи. Народная культура — это богатый материал для воспитания любви к Родине, к традициям своего народа. Приобщение детей к русской народной культуре – работа не только актуальная, но и интересная.      Традиционная кукла обладает рядом особенностей. Её изготовление не требует жесткой системы выкроек и лекал. Поэтому, единый технологический процесс всегда даёт индивидуальный результат.  При изготовлении отсутствует понятие неудачи, неправильности. Сам процесс изготовления приносит радость, работа с мягким (теплым) материалом даёт ощущение тепла, нежности. Изготовив игрушку, ребёнок играет с ней (кормит, укладывает спать, разговаривает), т.е. осваивает различные социальные роли.</vt:lpstr>
      <vt:lpstr> Виды кукол:</vt:lpstr>
      <vt:lpstr>Слайд 4</vt:lpstr>
      <vt:lpstr>Слайд 5</vt:lpstr>
      <vt:lpstr>Ход работы: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«Кукла – самоделка». </dc:title>
  <dc:creator>1</dc:creator>
  <cp:lastModifiedBy>user</cp:lastModifiedBy>
  <cp:revision>58</cp:revision>
  <dcterms:created xsi:type="dcterms:W3CDTF">2017-02-05T02:00:37Z</dcterms:created>
  <dcterms:modified xsi:type="dcterms:W3CDTF">2021-01-14T02:58:54Z</dcterms:modified>
</cp:coreProperties>
</file>