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  <p:sldId id="276" r:id="rId9"/>
    <p:sldId id="267" r:id="rId10"/>
    <p:sldId id="268" r:id="rId11"/>
    <p:sldId id="269" r:id="rId12"/>
    <p:sldId id="270" r:id="rId13"/>
    <p:sldId id="271" r:id="rId14"/>
    <p:sldId id="272" r:id="rId15"/>
    <p:sldId id="277" r:id="rId16"/>
    <p:sldId id="273" r:id="rId17"/>
  </p:sldIdLst>
  <p:sldSz cx="9144000" cy="6858000" type="screen4x3"/>
  <p:notesSz cx="6858000" cy="9144000"/>
  <p:embeddedFontLst>
    <p:embeddedFont>
      <p:font typeface="SkazkaForSerge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42320"/>
    <a:srgbClr val="C42A26"/>
    <a:srgbClr val="8D1E1B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548680"/>
            <a:ext cx="6962546" cy="345182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Мастер-класс        </a:t>
            </a:r>
            <a:r>
              <a:rPr lang="ru-RU" sz="2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2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2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«Изготовление игрушек</a:t>
            </a:r>
            <a:br>
              <a:rPr lang="ru-RU" sz="2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2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для</a:t>
            </a:r>
            <a:br>
              <a:rPr lang="ru-RU" sz="2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2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театрализованной деятельности</a:t>
            </a:r>
            <a:br>
              <a:rPr lang="ru-RU" sz="2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2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 реабилитационной работе с детьми».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</a:rPr>
              <a:t>Театральная кукла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</a:rPr>
              <a:t>Дергунчик</a:t>
            </a:r>
            <a:r>
              <a:rPr lang="ru-RU" sz="2400" b="1" dirty="0" smtClean="0">
                <a:solidFill>
                  <a:srgbClr val="002060"/>
                </a:solidFill>
              </a:rPr>
              <a:t>».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286256"/>
            <a:ext cx="4320480" cy="22860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Воспитатель: </a:t>
            </a:r>
          </a:p>
          <a:p>
            <a:pPr>
              <a:spcBef>
                <a:spcPts val="0"/>
              </a:spcBef>
            </a:pPr>
            <a:r>
              <a:rPr lang="ru-RU" sz="2200" dirty="0" err="1" smtClean="0">
                <a:solidFill>
                  <a:schemeClr val="tx1"/>
                </a:solidFill>
                <a:latin typeface="SkazkaForSerge" pitchFamily="18" charset="0"/>
              </a:rPr>
              <a:t>Медведенко</a:t>
            </a: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 Дарья Владимировна</a:t>
            </a:r>
          </a:p>
          <a:p>
            <a:pPr>
              <a:spcBef>
                <a:spcPts val="0"/>
              </a:spcBef>
            </a:pPr>
            <a:endParaRPr lang="ru-RU" sz="2200" dirty="0" smtClean="0">
              <a:solidFill>
                <a:schemeClr val="tx1"/>
              </a:solidFill>
              <a:latin typeface="SkazkaForSerge" pitchFamily="18" charset="0"/>
            </a:endParaRPr>
          </a:p>
          <a:p>
            <a:pPr>
              <a:spcBef>
                <a:spcPts val="0"/>
              </a:spcBef>
            </a:pPr>
            <a:endParaRPr lang="ru-RU" sz="2200" dirty="0" smtClean="0">
              <a:solidFill>
                <a:schemeClr val="tx1"/>
              </a:solidFill>
              <a:latin typeface="SkazkaForSerge" pitchFamily="18" charset="0"/>
            </a:endParaRPr>
          </a:p>
          <a:p>
            <a:pPr>
              <a:spcBef>
                <a:spcPts val="0"/>
              </a:spcBef>
            </a:pPr>
            <a:endParaRPr lang="ru-RU" sz="2200" dirty="0" smtClean="0">
              <a:solidFill>
                <a:schemeClr val="tx1"/>
              </a:solidFill>
              <a:latin typeface="SkazkaForSerge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SkazkaForSerge" pitchFamily="18" charset="0"/>
              </a:rPr>
              <a:t>2018г.</a:t>
            </a:r>
            <a:endParaRPr lang="ru-RU" sz="2200" dirty="0">
              <a:solidFill>
                <a:schemeClr val="tx1"/>
              </a:solidFill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3. Взрослый вместе с ребенком с помощью проволоки или провода соединяют конечности будущего </a:t>
            </a:r>
            <a:r>
              <a:rPr lang="ru-RU" sz="2800" b="1" dirty="0" err="1" smtClean="0">
                <a:solidFill>
                  <a:srgbClr val="FF0000"/>
                </a:solidFill>
              </a:rPr>
              <a:t>дергунчика</a:t>
            </a:r>
            <a:r>
              <a:rPr lang="ru-RU" sz="2800" b="1" dirty="0" smtClean="0">
                <a:solidFill>
                  <a:srgbClr val="FF0000"/>
                </a:solidFill>
              </a:rPr>
              <a:t>. </a:t>
            </a:r>
            <a:r>
              <a:rPr lang="ru-RU" sz="2800" b="1" dirty="0" smtClean="0"/>
              <a:t>Проверяем, чтобы все детали были подвижны.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MG_20180513_1624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428868"/>
            <a:ext cx="3143272" cy="3857652"/>
          </a:xfrm>
        </p:spPr>
      </p:pic>
      <p:pic>
        <p:nvPicPr>
          <p:cNvPr id="3" name="Picture 2" descr="C:\Users\user\Desktop\дергунчик последний\IMG_20180513_162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428868"/>
            <a:ext cx="400052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4. Ребенок придерживает конечности игрушки, а взрослый соединяет нитью конечности по парно. При натянутой нити, конечности должны находится в нижнем положении.</a:t>
            </a:r>
            <a:endParaRPr lang="ru-RU" sz="2800" b="1" dirty="0"/>
          </a:p>
        </p:txBody>
      </p:sp>
      <p:pic>
        <p:nvPicPr>
          <p:cNvPr id="5" name="Содержимое 4" descr="IMG_20180513_163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6792" y="2285992"/>
            <a:ext cx="3474034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5. После этого, взрослый привязывает длинную нить (можно сложить вдвое) к горизонтальным нитям, и к верхней, и к нижней. Как на фото.</a:t>
            </a:r>
            <a:endParaRPr lang="ru-RU" sz="2800" b="1" dirty="0"/>
          </a:p>
        </p:txBody>
      </p:sp>
      <p:pic>
        <p:nvPicPr>
          <p:cNvPr id="5" name="Содержимое 4" descr="IMG_20180513_1644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214554"/>
            <a:ext cx="2962276" cy="43116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6. Ребенок берет крупную бусину, нанизывает и закрепляет на конце нити. </a:t>
            </a:r>
            <a:endParaRPr lang="ru-RU" sz="2800" b="1" dirty="0"/>
          </a:p>
        </p:txBody>
      </p:sp>
      <p:pic>
        <p:nvPicPr>
          <p:cNvPr id="5" name="Содержимое 4" descr="IMG_20180513_1647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811427"/>
            <a:ext cx="2786082" cy="3714776"/>
          </a:xfrm>
        </p:spPr>
      </p:pic>
      <p:pic>
        <p:nvPicPr>
          <p:cNvPr id="4098" name="Picture 2" descr="C:\Users\user\Desktop\дергунчик последний\IMG_20180513_164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64"/>
            <a:ext cx="3503078" cy="466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6. Взрослый делает петельку из тонкой ленточки или нити. Приклеивает скотчем к голове с изнаночной стороны. В это время ребенок вырезает круг. Круг наклеиваем на петельку.</a:t>
            </a:r>
            <a:endParaRPr lang="ru-RU" sz="2800" b="1" dirty="0"/>
          </a:p>
        </p:txBody>
      </p:sp>
      <p:pic>
        <p:nvPicPr>
          <p:cNvPr id="5" name="Содержимое 4" descr="IMG_20180513_1656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571744"/>
            <a:ext cx="3724317" cy="2868152"/>
          </a:xfrm>
        </p:spPr>
      </p:pic>
      <p:pic>
        <p:nvPicPr>
          <p:cNvPr id="5122" name="Picture 2" descr="C:\Users\user\Desktop\дергунчик последний\IMG_20180513_165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85992"/>
            <a:ext cx="328614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/>
              <a:t>7. Круг наклеиваем на петельку.</a:t>
            </a:r>
            <a:endParaRPr lang="ru-RU" sz="2800" b="1" dirty="0"/>
          </a:p>
        </p:txBody>
      </p:sp>
      <p:pic>
        <p:nvPicPr>
          <p:cNvPr id="4" name="Содержимое 3" descr="IMG_20180513_165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285860"/>
            <a:ext cx="3394472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Дергунчик</a:t>
            </a:r>
            <a:r>
              <a:rPr lang="ru-RU" sz="2800" b="1" dirty="0" smtClean="0">
                <a:solidFill>
                  <a:srgbClr val="C00000"/>
                </a:solidFill>
              </a:rPr>
              <a:t> готов!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IMG_20180513_165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21471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Дергунчики</a:t>
            </a:r>
            <a:r>
              <a:rPr lang="ru-RU" sz="2400" b="1" dirty="0" err="1" smtClean="0"/>
              <a:t>-это</a:t>
            </a:r>
            <a:r>
              <a:rPr lang="ru-RU" sz="2400" b="1" dirty="0" smtClean="0"/>
              <a:t> куклы, особенность которых заключается в том, что ручки и ножки игрушек держатся на специальных веревочках или проволочках, таким образом, что их можно поворачивать во все стороны. </a:t>
            </a:r>
            <a:br>
              <a:rPr lang="ru-RU" sz="2400" b="1" dirty="0" smtClean="0"/>
            </a:br>
            <a:r>
              <a:rPr lang="ru-RU" sz="2400" b="1" dirty="0" smtClean="0"/>
              <a:t>Картонные </a:t>
            </a:r>
            <a:r>
              <a:rPr lang="ru-RU" sz="2400" b="1" dirty="0" err="1" smtClean="0">
                <a:solidFill>
                  <a:srgbClr val="FF0000"/>
                </a:solidFill>
              </a:rPr>
              <a:t>дергунчики</a:t>
            </a:r>
            <a:r>
              <a:rPr lang="ru-RU" sz="2400" b="1" dirty="0" smtClean="0"/>
              <a:t> – это что-то среднее между марионеткой и бумажной куклой.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5122" name="Picture 2" descr="C:\Users\user\Desktop\1492368628_518-igrushki-iz-bumagi-medvezhono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928934"/>
            <a:ext cx="2625328" cy="3500437"/>
          </a:xfrm>
          <a:prstGeom prst="rect">
            <a:avLst/>
          </a:prstGeom>
          <a:noFill/>
        </p:spPr>
      </p:pic>
      <p:pic>
        <p:nvPicPr>
          <p:cNvPr id="5123" name="Picture 3" descr="C:\Users\user\Desktop\Magical Snap - 2012.11.05 14.19 - 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57562"/>
            <a:ext cx="4073726" cy="2503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166"/>
            <a:ext cx="8589640" cy="214314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       </a:t>
            </a:r>
            <a:r>
              <a:rPr lang="ru-RU" sz="2000" b="1" dirty="0" smtClean="0">
                <a:solidFill>
                  <a:srgbClr val="FF0000"/>
                </a:solidFill>
              </a:rPr>
              <a:t>Немного истории…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 Первые </a:t>
            </a:r>
            <a:r>
              <a:rPr lang="ru-RU" sz="2700" b="1" dirty="0" err="1" smtClean="0">
                <a:solidFill>
                  <a:srgbClr val="FF0000"/>
                </a:solidFill>
              </a:rPr>
              <a:t>дергунчики</a:t>
            </a:r>
            <a:r>
              <a:rPr lang="ru-RU" sz="2700" b="1" dirty="0" smtClean="0"/>
              <a:t> появились в Древнем Египте и были они либо в виде тигра, либо в виде крокодила. Затем популярным стали кони и колесницы.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0008-008-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643182"/>
            <a:ext cx="2357454" cy="2192966"/>
          </a:xfrm>
        </p:spPr>
      </p:pic>
      <p:pic>
        <p:nvPicPr>
          <p:cNvPr id="1026" name="Picture 2" descr="C:\Users\user\Desktop\drevnejegipetskie-igrushki-kro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643314"/>
            <a:ext cx="2857500" cy="2695575"/>
          </a:xfrm>
          <a:prstGeom prst="rect">
            <a:avLst/>
          </a:prstGeom>
          <a:noFill/>
        </p:spPr>
      </p:pic>
      <p:pic>
        <p:nvPicPr>
          <p:cNvPr id="1027" name="Picture 3" descr="C:\Users\user\Desktop\tumblr_lq9iat8Fcf1r13ebro1_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643182"/>
            <a:ext cx="2857520" cy="2417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 Руси </a:t>
            </a:r>
            <a:r>
              <a:rPr lang="ru-RU" sz="2400" b="1" dirty="0" err="1" smtClean="0">
                <a:solidFill>
                  <a:srgbClr val="FF0000"/>
                </a:solidFill>
              </a:rPr>
              <a:t>дергунчиков</a:t>
            </a:r>
            <a:r>
              <a:rPr lang="ru-RU" sz="2400" b="1" dirty="0" smtClean="0"/>
              <a:t> использовали больше для потехи. Основу выпиливали из дерева, а с помощью веревочек их можно было «оживлять» и таким образом устраивались целые представления для детей всех возрастов. </a:t>
            </a:r>
            <a:endParaRPr lang="ru-RU" sz="2400" b="1" dirty="0"/>
          </a:p>
        </p:txBody>
      </p:sp>
      <p:pic>
        <p:nvPicPr>
          <p:cNvPr id="2050" name="Picture 2" descr="C:\Users\user\Desktop\9248be18e7d3b26f8cd5d576aff143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2584317" cy="3929062"/>
          </a:xfrm>
          <a:prstGeom prst="rect">
            <a:avLst/>
          </a:prstGeom>
          <a:noFill/>
        </p:spPr>
      </p:pic>
      <p:pic>
        <p:nvPicPr>
          <p:cNvPr id="2051" name="Picture 3" descr="C:\Users\user\Desktop\thumb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411396"/>
            <a:ext cx="2643206" cy="3946538"/>
          </a:xfrm>
          <a:prstGeom prst="rect">
            <a:avLst/>
          </a:prstGeom>
          <a:noFill/>
        </p:spPr>
      </p:pic>
      <p:pic>
        <p:nvPicPr>
          <p:cNvPr id="2053" name="Picture 5" descr="C:\Users\user\Desktop\c-122-medv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428868"/>
            <a:ext cx="2424115" cy="390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 XIX веке </a:t>
            </a:r>
            <a:r>
              <a:rPr lang="ru-RU" sz="2400" b="1" dirty="0" err="1" smtClean="0">
                <a:solidFill>
                  <a:srgbClr val="FF0000"/>
                </a:solidFill>
              </a:rPr>
              <a:t>дергунчики</a:t>
            </a:r>
            <a:r>
              <a:rPr lang="ru-RU" sz="2400" b="1" dirty="0" smtClean="0"/>
              <a:t> были популярны во всех странах Европы. В Германии их называли «</a:t>
            </a:r>
            <a:r>
              <a:rPr lang="ru-RU" sz="2400" b="1" dirty="0" err="1" smtClean="0"/>
              <a:t>Хампельман</a:t>
            </a:r>
            <a:r>
              <a:rPr lang="ru-RU" sz="2400" b="1" dirty="0" smtClean="0"/>
              <a:t>», во Франции – «</a:t>
            </a:r>
            <a:r>
              <a:rPr lang="ru-RU" sz="2400" b="1" dirty="0" err="1" smtClean="0"/>
              <a:t>Пантин</a:t>
            </a:r>
            <a:r>
              <a:rPr lang="ru-RU" sz="2400" b="1" dirty="0" smtClean="0"/>
              <a:t>», а в англоязычных странах – «Прыгающий </a:t>
            </a:r>
            <a:r>
              <a:rPr lang="ru-RU" sz="2400" b="1" dirty="0" err="1" smtClean="0"/>
              <a:t>джек</a:t>
            </a:r>
            <a:r>
              <a:rPr lang="ru-RU" sz="2400" b="1" dirty="0" smtClean="0"/>
              <a:t>». В России такие игрушки назывались «плясуны».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 descr="C:\Users\user\Desktop\main_354040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85992"/>
            <a:ext cx="3286148" cy="1981078"/>
          </a:xfrm>
          <a:prstGeom prst="rect">
            <a:avLst/>
          </a:prstGeom>
          <a:noFill/>
        </p:spPr>
      </p:pic>
      <p:pic>
        <p:nvPicPr>
          <p:cNvPr id="3075" name="Picture 3" descr="C:\Users\user\Desktop\upl_1483573890_1387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571744"/>
            <a:ext cx="2135476" cy="3286148"/>
          </a:xfrm>
          <a:prstGeom prst="rect">
            <a:avLst/>
          </a:prstGeom>
          <a:noFill/>
        </p:spPr>
      </p:pic>
      <p:pic>
        <p:nvPicPr>
          <p:cNvPr id="3076" name="Picture 4" descr="C:\Users\user\Desktop\s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86058"/>
            <a:ext cx="2344429" cy="3286148"/>
          </a:xfrm>
          <a:prstGeom prst="rect">
            <a:avLst/>
          </a:prstGeom>
          <a:noFill/>
        </p:spPr>
      </p:pic>
      <p:pic>
        <p:nvPicPr>
          <p:cNvPr id="3077" name="Picture 5" descr="C:\Users\user\Desktop\depositphotos_4306902-Clown-in-the-bo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429132"/>
            <a:ext cx="2159000" cy="215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378621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К настоящему времени ассортимент </a:t>
            </a:r>
            <a:r>
              <a:rPr lang="ru-RU" sz="2800" b="1" dirty="0" err="1" smtClean="0">
                <a:solidFill>
                  <a:srgbClr val="FF0000"/>
                </a:solidFill>
              </a:rPr>
              <a:t>дергунчиков</a:t>
            </a:r>
            <a:r>
              <a:rPr lang="ru-RU" sz="2800" b="1" dirty="0" smtClean="0"/>
              <a:t> значительно увеличился. Сейчас можно найти не только плоские деревянные, но и различные трехмерные объемные фигурки, выполненные из таких материалов как пластик или металл. Основной принцип остался тот же – </a:t>
            </a:r>
            <a:r>
              <a:rPr lang="ru-RU" sz="2800" b="1" dirty="0" err="1" smtClean="0"/>
              <a:t>задействование</a:t>
            </a:r>
            <a:r>
              <a:rPr lang="ru-RU" sz="2800" b="1" dirty="0" smtClean="0"/>
              <a:t> движущихся частей фигурки для создания иллюзии движения.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8" name="Picture 2" descr="C:\Users\user\Desktop\105335.7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86190"/>
            <a:ext cx="2214578" cy="2643189"/>
          </a:xfrm>
          <a:prstGeom prst="rect">
            <a:avLst/>
          </a:prstGeom>
          <a:noFill/>
        </p:spPr>
      </p:pic>
      <p:pic>
        <p:nvPicPr>
          <p:cNvPr id="4099" name="Picture 3" descr="C:\Users\user\Desktop\013f690d-daa6-47ac-9503-9d275bac508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786190"/>
            <a:ext cx="2690818" cy="2619380"/>
          </a:xfrm>
          <a:prstGeom prst="rect">
            <a:avLst/>
          </a:prstGeom>
          <a:noFill/>
        </p:spPr>
      </p:pic>
      <p:pic>
        <p:nvPicPr>
          <p:cNvPr id="4100" name="Picture 4" descr="C:\Users\user\Desktop\545a5120ec70b565156f36c6e6bfcb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786190"/>
            <a:ext cx="271464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357586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Игрушка-дергунчик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состоит из несколько </a:t>
            </a:r>
            <a:r>
              <a:rPr lang="ru-RU" sz="2800" b="1" u="sng" dirty="0" smtClean="0"/>
              <a:t>деталей</a:t>
            </a:r>
            <a:r>
              <a:rPr lang="ru-RU" sz="2800" b="1" dirty="0" smtClean="0"/>
              <a:t>: основа-туловище; подвижные детали-руки, ноги, они крепятся к туловищу. Чтобы руки и ноги могли двигаться мы соединяем их проволокой, в этом секрет движения и механизм игрушки. После соединения игрушка оживает.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IMG_20180513_1658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3786190"/>
            <a:ext cx="2714644" cy="2845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58272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1. Предложим ребёнку вырезать детали будущего </a:t>
            </a:r>
            <a:r>
              <a:rPr lang="ru-RU" sz="2800" b="1" dirty="0" err="1" smtClean="0"/>
              <a:t>дергунчика</a:t>
            </a:r>
            <a:r>
              <a:rPr lang="ru-RU" sz="2800" b="1" dirty="0" smtClean="0"/>
              <a:t>. В это время взрослый делает заготовки проволоки (4 отрезка по 10-12 см для каждой конечности) для скрепление деталей </a:t>
            </a:r>
            <a:r>
              <a:rPr lang="ru-RU" sz="2800" b="1" dirty="0" err="1" smtClean="0"/>
              <a:t>дергунчика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6" name="Содержимое 5" descr="IMG_20180513_1609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857364"/>
            <a:ext cx="3489540" cy="4197350"/>
          </a:xfrm>
        </p:spPr>
      </p:pic>
      <p:pic>
        <p:nvPicPr>
          <p:cNvPr id="3" name="Picture 2" descr="C:\Users\user\Desktop\дергунчик последний\IMG_20180513_161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857364"/>
            <a:ext cx="3308999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50033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2. Взрослый, с помощью дырокола делает отверстия в туловище для верхних и нижних конечностей, и по два отверстия на каждой конечности.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20180513_161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496"/>
            <a:ext cx="4286279" cy="3510054"/>
          </a:xfrm>
        </p:spPr>
      </p:pic>
      <p:pic>
        <p:nvPicPr>
          <p:cNvPr id="3" name="Picture 2" descr="C:\Users\user\Desktop\дергунчик последний\IMG_20180513_16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496"/>
            <a:ext cx="364333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342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SkazkaForSerge</vt:lpstr>
      <vt:lpstr>Times New Roman</vt:lpstr>
      <vt:lpstr>Тема Office</vt:lpstr>
      <vt:lpstr>Мастер-класс         «Изготовление игрушек для театрализованной деятельности в реабилитационной работе с детьми».      Театральная кукла «Дергунчик».</vt:lpstr>
      <vt:lpstr>Дергунчики-это куклы, особенность которых заключается в том, что ручки и ножки игрушек держатся на специальных веревочках или проволочках, таким образом, что их можно поворачивать во все стороны.  Картонные дергунчики – это что-то среднее между марионеткой и бумажной куклой. </vt:lpstr>
      <vt:lpstr>       Немного истории…  Первые дергунчики появились в Древнем Египте и были они либо в виде тигра, либо в виде крокодила. Затем популярным стали кони и колесницы.</vt:lpstr>
      <vt:lpstr>На Руси дергунчиков использовали больше для потехи. Основу выпиливали из дерева, а с помощью веревочек их можно было «оживлять» и таким образом устраивались целые представления для детей всех возрастов. </vt:lpstr>
      <vt:lpstr>В XIX веке дергунчики были популярны во всех странах Европы. В Германии их называли «Хампельман», во Франции – «Пантин», а в англоязычных странах – «Прыгающий джек». В России такие игрушки назывались «плясуны». </vt:lpstr>
      <vt:lpstr>К настоящему времени ассортимент дергунчиков значительно увеличился. Сейчас можно найти не только плоские деревянные, но и различные трехмерные объемные фигурки, выполненные из таких материалов как пластик или металл. Основной принцип остался тот же – задействование движущихся частей фигурки для создания иллюзии движения. </vt:lpstr>
      <vt:lpstr>Игрушка-дергунчик состоит из несколько деталей: основа-туловище; подвижные детали-руки, ноги, они крепятся к туловищу. Чтобы руки и ноги могли двигаться мы соединяем их проволокой, в этом секрет движения и механизм игрушки. После соединения игрушка оживает.</vt:lpstr>
      <vt:lpstr>1. Предложим ребёнку вырезать детали будущего дергунчика. В это время взрослый делает заготовки проволоки (4 отрезка по 10-12 см для каждой конечности) для скрепление деталей дергунчика.</vt:lpstr>
      <vt:lpstr>2. Взрослый, с помощью дырокола делает отверстия в туловище для верхних и нижних конечностей, и по два отверстия на каждой конечности.</vt:lpstr>
      <vt:lpstr>3. Взрослый вместе с ребенком с помощью проволоки или провода соединяют конечности будущего дергунчика. Проверяем, чтобы все детали были подвижны.</vt:lpstr>
      <vt:lpstr>4. Ребенок придерживает конечности игрушки, а взрослый соединяет нитью конечности по парно. При натянутой нити, конечности должны находится в нижнем положении.</vt:lpstr>
      <vt:lpstr>5. После этого, взрослый привязывает длинную нить (можно сложить вдвое) к горизонтальным нитям, и к верхней, и к нижней. Как на фото.</vt:lpstr>
      <vt:lpstr>6. Ребенок берет крупную бусину, нанизывает и закрепляет на конце нити. </vt:lpstr>
      <vt:lpstr>6. Взрослый делает петельку из тонкой ленточки или нити. Приклеивает скотчем к голове с изнаночной стороны. В это время ребенок вырезает круг. Круг наклеиваем на петельку.</vt:lpstr>
      <vt:lpstr>7. Круг наклеиваем на петельку.</vt:lpstr>
      <vt:lpstr>Дергунчик готов!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Windows User</cp:lastModifiedBy>
  <cp:revision>105</cp:revision>
  <dcterms:created xsi:type="dcterms:W3CDTF">2015-04-19T15:51:03Z</dcterms:created>
  <dcterms:modified xsi:type="dcterms:W3CDTF">2018-05-15T08:56:29Z</dcterms:modified>
</cp:coreProperties>
</file>