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1" r:id="rId5"/>
    <p:sldId id="264" r:id="rId6"/>
    <p:sldId id="263" r:id="rId7"/>
    <p:sldId id="262" r:id="rId8"/>
    <p:sldId id="269" r:id="rId9"/>
    <p:sldId id="268" r:id="rId10"/>
    <p:sldId id="267" r:id="rId11"/>
    <p:sldId id="273" r:id="rId12"/>
    <p:sldId id="272" r:id="rId13"/>
    <p:sldId id="271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192F-5B77-415E-8936-D24CC246AC4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3FEE-40BC-430C-B4A0-57F168008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4670062_top-fon-com-p-fon-dlya-detskoi-prezentatsii-moya-semy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71604" y="50004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МКДОУ Кантемировский детский сад №1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7" y="1714488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духовно-нравственного воспитания дошкольников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592933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Коденцова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Г.В.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7" y="428604"/>
            <a:ext cx="750099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Ознакомление с консультациями, рекомендациями, советами;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Привлечение к участию в выполнении совместных с детьми творческих работ;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Проведение бесед, оформление стенгазет;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Продукты проектной деятельности: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уголков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духовно – нравственно 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патриотическому воспитанию: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государственные символы  России;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оформление альбома «Мой поселок»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449b8554-82a9-47f9-ba19-ccae46af9d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14554"/>
            <a:ext cx="3214710" cy="4282712"/>
          </a:xfrm>
          <a:prstGeom prst="rect">
            <a:avLst/>
          </a:prstGeom>
        </p:spPr>
      </p:pic>
      <p:pic>
        <p:nvPicPr>
          <p:cNvPr id="8" name="Рисунок 7" descr="e7ecadab-6c85-48d0-a91f-65721863113d.jpg"/>
          <p:cNvPicPr>
            <a:picLocks noChangeAspect="1"/>
          </p:cNvPicPr>
          <p:nvPr/>
        </p:nvPicPr>
        <p:blipFill>
          <a:blip r:embed="rId4"/>
          <a:srcRect t="18750" b="44792"/>
          <a:stretch>
            <a:fillRect/>
          </a:stretch>
        </p:blipFill>
        <p:spPr>
          <a:xfrm>
            <a:off x="1071538" y="4071942"/>
            <a:ext cx="411822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71480"/>
            <a:ext cx="75724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«Неделя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добра!»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нравственных качеств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личности дошкольников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предоставив возможность проявить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активность, через совершение добрых поступков,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дел во благо других людей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работы: беседы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«Что такое доброта?», «Природа добрая и злая», «Как отличить плохой поступок от хорошего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Просмотр мультфильмов: 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 «Сказка про доброго носорога».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сюжетных картинок на тему «Добрые поступки».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Дидактическая игра: «Что такое хорошо, а что такое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плохо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 «Что доброго делают люди этой профессии»;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с альбомом «Правила поведения дошкольников»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игры: «Передай настроение», «Добрые волшебники».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Разыгрывание с детьми проблемных ситуаций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Два друга поссорились», «Мне грустно»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рисунков «Добро в сказках».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0080ca0-8c35-410e-a436-4b90ef351b4d.jpg"/>
          <p:cNvPicPr>
            <a:picLocks noChangeAspect="1"/>
          </p:cNvPicPr>
          <p:nvPr/>
        </p:nvPicPr>
        <p:blipFill>
          <a:blip r:embed="rId3"/>
          <a:srcRect l="12067" b="15625"/>
          <a:stretch>
            <a:fillRect/>
          </a:stretch>
        </p:blipFill>
        <p:spPr>
          <a:xfrm>
            <a:off x="1428728" y="357166"/>
            <a:ext cx="2857520" cy="3143350"/>
          </a:xfrm>
          <a:prstGeom prst="rect">
            <a:avLst/>
          </a:prstGeom>
        </p:spPr>
      </p:pic>
      <p:pic>
        <p:nvPicPr>
          <p:cNvPr id="7" name="Рисунок 6" descr="d832fd16-5dff-42fa-a9ca-151f8a19dc12.jpg"/>
          <p:cNvPicPr>
            <a:picLocks noChangeAspect="1"/>
          </p:cNvPicPr>
          <p:nvPr/>
        </p:nvPicPr>
        <p:blipFill>
          <a:blip r:embed="rId4"/>
          <a:srcRect l="12089" r="4320" b="18000"/>
          <a:stretch>
            <a:fillRect/>
          </a:stretch>
        </p:blipFill>
        <p:spPr>
          <a:xfrm>
            <a:off x="4786314" y="428604"/>
            <a:ext cx="2786082" cy="3000396"/>
          </a:xfrm>
          <a:prstGeom prst="rect">
            <a:avLst/>
          </a:prstGeom>
        </p:spPr>
      </p:pic>
      <p:pic>
        <p:nvPicPr>
          <p:cNvPr id="8" name="Рисунок 7" descr="e78d9922-5fd8-4e3f-973e-ddbac46bd2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643314"/>
            <a:ext cx="2857520" cy="2786081"/>
          </a:xfrm>
          <a:prstGeom prst="rect">
            <a:avLst/>
          </a:prstGeom>
        </p:spPr>
      </p:pic>
      <p:pic>
        <p:nvPicPr>
          <p:cNvPr id="9" name="Рисунок 8" descr="CIMG0718.JPG"/>
          <p:cNvPicPr>
            <a:picLocks noChangeAspect="1"/>
          </p:cNvPicPr>
          <p:nvPr/>
        </p:nvPicPr>
        <p:blipFill>
          <a:blip r:embed="rId6" cstate="print"/>
          <a:srcRect r="17856" b="10714"/>
          <a:stretch>
            <a:fillRect/>
          </a:stretch>
        </p:blipFill>
        <p:spPr>
          <a:xfrm rot="5400000">
            <a:off x="4714863" y="3643304"/>
            <a:ext cx="2857545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642918"/>
            <a:ext cx="75724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«Сундучок бабушки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Загадушки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развитие устойчивого интереса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произведениям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искусства; раскрытие ценности совместного творчества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их родителей, формирование представлений о духовно-нравственных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через сказочных героев русских народных сказок.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Продукт проекта: выставка рисунков «Герои русских народных сказок»,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книг своими руками «Моя любимая сказка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гости к дедушке Фольклору».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приобщение детей к духовно-нравственным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через ознакомление и проведение народных фольклорных праздников.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Продукт проекта: фольклорный праздник «Посиделки с мамочками».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000108"/>
            <a:ext cx="735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семьи в формировании нравственно-патриотического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сознания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 переоценить.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Привлекая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работе над проектом, 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группах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раскрытия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детей,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выявления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потенциала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участников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расширения возможностей реализации проекта.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4670062_top-fon-com-p-fon-dlya-detskoi-prezentatsii-moya-semy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285992"/>
            <a:ext cx="8301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4670062_top-fon-com-p-fon-dlya-detskoi-prezentatsii-moya-semy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85785" y="1214422"/>
            <a:ext cx="750099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– наше будущее, будущее нашей страны и то, каким оно будет завтра у них, зависит от того, какими мы воспитаем их сегодня.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9" y="857232"/>
            <a:ext cx="75724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Для ребенка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огромное значение имеет пример взрослых: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родителей.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Задача воспитателя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включить в активную работу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помочь осознать, что именно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семье должны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сохраняться и передаваться нравственные и духовные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обычаи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ценности, созданные нашими дедами и прадедами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Общими усилиями помочь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можно раньше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пробудить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растущем человеке любовь к родной земле,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любовь и уважение к родному дому,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саду, родной улице, городу; чувство гордости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достижения страны,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уважение к армии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гордость за мужество воинов; развивать интерес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доступным ребенку явлениям общественной жизни.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071539" y="1142984"/>
            <a:ext cx="75009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 - это способ достижения дидактической цели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детальную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значимой проблемы,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должна завершиться вполне реальным практическим результатом,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 или иным способом.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Процесс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познания завершается реальным результатом – продуктом.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Этот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можно увидеть, осмыслить, применить в реальной, практической жизни.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 проектную деятельность,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активное 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 воспитательно-образовательном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дошкольного учреждения необходимы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эффективного и успешного развития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357167"/>
            <a:ext cx="77867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«Семейные ценности и традиции»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поддерживать и приумножать традиции своей семьи.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(«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Колыбельные», «Папа, мама, я…»), беседа («Моя семья», «Мой день рождения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«Счастливый выходной»),  дидактическая («Мамины помощники»,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Любовь, доброта, забота») и сюжетно-ролевая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(«Семья», «Семейный праздник»)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работы с родителями: наглядная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каждой семье свои традиции», подобран и разработан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консультативный материал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организовать семейный праздник», «Не забывайте народные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сказки читать детям на ночь»). Осуществлялась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(семьях) по подбору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материала для плакатов «Семейные традиции», являющегося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данного проекта.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921be425-4049-4d0c-84d0-4adc4de94ee6.jpg"/>
          <p:cNvPicPr>
            <a:picLocks noChangeAspect="1"/>
          </p:cNvPicPr>
          <p:nvPr/>
        </p:nvPicPr>
        <p:blipFill>
          <a:blip r:embed="rId3"/>
          <a:srcRect t="13134" b="27880"/>
          <a:stretch>
            <a:fillRect/>
          </a:stretch>
        </p:blipFill>
        <p:spPr>
          <a:xfrm>
            <a:off x="4214810" y="5000636"/>
            <a:ext cx="442915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6c316c86-a451-4577-9f2f-d673e8c4c996.jpg"/>
          <p:cNvPicPr>
            <a:picLocks noChangeAspect="1"/>
          </p:cNvPicPr>
          <p:nvPr/>
        </p:nvPicPr>
        <p:blipFill>
          <a:blip r:embed="rId3"/>
          <a:srcRect l="14062" t="15241" b="18401"/>
          <a:stretch>
            <a:fillRect/>
          </a:stretch>
        </p:blipFill>
        <p:spPr>
          <a:xfrm>
            <a:off x="3571868" y="3429000"/>
            <a:ext cx="5114033" cy="2928958"/>
          </a:xfrm>
          <a:prstGeom prst="rect">
            <a:avLst/>
          </a:prstGeom>
        </p:spPr>
      </p:pic>
      <p:pic>
        <p:nvPicPr>
          <p:cNvPr id="5" name="Рисунок 4" descr="02d3bf96-a66b-48cf-b1ca-4d94517d2c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7166"/>
            <a:ext cx="3429024" cy="3775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1285860"/>
            <a:ext cx="282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Продукты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71480"/>
            <a:ext cx="77123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 «Кто такие гости?»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навыков культуры поведения,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посредством приобщения к народной традиции – «гостеприимство».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практическом этапе проекта дети учились правилам гостеприимства,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способствовали развитию у детей умения общаться, мыслить,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педагогической культуры родителей по теме проекта.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проекта «Кто такие гости?»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театрализованная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сказки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«Муха-цокотуха».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eb5d2f2-453d-4fec-98bb-c26d11923e69.jpg"/>
          <p:cNvPicPr>
            <a:picLocks noChangeAspect="1"/>
          </p:cNvPicPr>
          <p:nvPr/>
        </p:nvPicPr>
        <p:blipFill>
          <a:blip r:embed="rId3"/>
          <a:srcRect l="5468" t="5761" r="7031" b="5761"/>
          <a:stretch>
            <a:fillRect/>
          </a:stretch>
        </p:blipFill>
        <p:spPr>
          <a:xfrm>
            <a:off x="4214810" y="3357562"/>
            <a:ext cx="435771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73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28604"/>
            <a:ext cx="78581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«Маленькие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патриоты - большой страны».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проекта: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 духовно - нравственных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патриотических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 детей дошкольного возраста через ознакомление с семейными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ценностями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малой и большой Родиной. Формирование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позитивных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установок в воспитании гражданственности, патриотизма,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социально-эмоционального интеллекта в изучении фактов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родного края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Формы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Чтение и рассматривание художественной литературы, энциклопедий;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Проведение дидактических, словесных, сюжетно-ролевых игр с детьми;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Продуктивная деятельность;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Проведение НОД;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-Участие в акциях "Письмо солдату", "Бессмертный полк".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337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2023-02-28T13:58:12Z</dcterms:created>
  <dcterms:modified xsi:type="dcterms:W3CDTF">2023-02-28T15:05:38Z</dcterms:modified>
</cp:coreProperties>
</file>