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9" r:id="rId4"/>
    <p:sldId id="283" r:id="rId5"/>
    <p:sldId id="281" r:id="rId6"/>
    <p:sldId id="260" r:id="rId7"/>
    <p:sldId id="277" r:id="rId8"/>
    <p:sldId id="273" r:id="rId9"/>
    <p:sldId id="287" r:id="rId10"/>
    <p:sldId id="288" r:id="rId11"/>
    <p:sldId id="278" r:id="rId12"/>
    <p:sldId id="274" r:id="rId13"/>
    <p:sldId id="285" r:id="rId14"/>
    <p:sldId id="289" r:id="rId15"/>
    <p:sldId id="275" r:id="rId16"/>
    <p:sldId id="291" r:id="rId17"/>
    <p:sldId id="286" r:id="rId18"/>
    <p:sldId id="290" r:id="rId19"/>
    <p:sldId id="26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98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8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2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58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22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0576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184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43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14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62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26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0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12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36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94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06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04A6-5698-4D0B-9308-57D4EA0D755D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72ED85-4542-4B6E-8709-1EF8FD6D3F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19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63671"/>
            <a:ext cx="7633063" cy="3063949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музыкальные традиции в семье и ДОУ»</a:t>
            </a:r>
            <a:endParaRPr lang="ru-RU" sz="6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033359" cy="240861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№11 «Вишенка»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О.Ю. </a:t>
            </a:r>
            <a:r>
              <a:rPr lang="ru-RU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Мормоль</a:t>
            </a:r>
            <a:endParaRPr lang="ru-RU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665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11007_0932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569626"/>
            <a:ext cx="5108340" cy="5606322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5" descr="IMG_20211007_1058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60958" y="554635"/>
            <a:ext cx="5426439" cy="5591331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БАБУШКИНЫ ПОСИДЕЛКИ</a:t>
            </a:r>
            <a:endParaRPr lang="ru-RU" sz="4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823" y="1573967"/>
            <a:ext cx="4958439" cy="4467069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720" y="1543988"/>
            <a:ext cx="4991725" cy="4452078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022641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СВЯТКИ-КОЛЯДКИ</a:t>
            </a:r>
            <a:endParaRPr lang="ru-RU" sz="4800" dirty="0">
              <a:solidFill>
                <a:schemeClr val="accent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388" y="1668616"/>
            <a:ext cx="5152796" cy="4237509"/>
          </a:xfrm>
          <a:ln w="38100" cmpd="sng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95869" y="1633928"/>
            <a:ext cx="5216576" cy="42422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798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1" y="614597"/>
            <a:ext cx="5123331" cy="5111646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897" y="584615"/>
            <a:ext cx="5321509" cy="5126637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12917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220112_0903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584616"/>
            <a:ext cx="5303212" cy="5156617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5" descr="IMG_20220112_0932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30780" y="644577"/>
            <a:ext cx="5216577" cy="5081666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endParaRPr lang="ru-RU" sz="4800" dirty="0">
              <a:solidFill>
                <a:schemeClr val="accent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85" y="1798820"/>
            <a:ext cx="5864689" cy="3987383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0250" y="584616"/>
            <a:ext cx="3732550" cy="29230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40249" y="3803410"/>
            <a:ext cx="3747541" cy="260974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658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-893f1a75de6ea8cc5fd4e471d5fe0883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2" y="644577"/>
            <a:ext cx="5138322" cy="5486400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Содержимое 7" descr="IMG-fdfcedcc25a3b2dea62b6f713e2b4869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0859" y="629587"/>
            <a:ext cx="5036695" cy="5486400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ТРОИЦА – ПРАЗДНИК БЕРЕЗКИ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341" y="1558978"/>
            <a:ext cx="3792512" cy="4707900"/>
          </a:xfrm>
          <a:prstGeom prst="rect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5" descr="19f9d1706baf198521d6eda4b900d7b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1449" y="1618939"/>
            <a:ext cx="3942413" cy="4542020"/>
          </a:xfrm>
          <a:prstGeom prst="rect">
            <a:avLst/>
          </a:prstGeom>
          <a:ln w="381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69942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9725"/>
            <a:ext cx="8596668" cy="1510675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Мы певцы и музыканты…ложкари и просто замечательные родители!!!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98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1843790"/>
            <a:ext cx="5093350" cy="4437089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5" descr="IMG_0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40838" y="1813809"/>
            <a:ext cx="5336499" cy="4512039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50" y="260193"/>
            <a:ext cx="8650574" cy="137373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4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210" y="1379095"/>
            <a:ext cx="8110928" cy="40265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детей сформирован интерес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участию к  семейным  традициям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проведению семейных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праздников совместно с ДОУ;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выработано стремление и желание у родителей активно участвовать в проведение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праздников.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между семьями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22829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5978" y="268224"/>
            <a:ext cx="6727372" cy="6096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семьи…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мудрость наших предков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Традиции семьи…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времени печать.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Традиции семьи-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Прекрасное наследие.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мы будем детям завещать.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И. Некрасов</a:t>
            </a:r>
          </a:p>
          <a:p>
            <a:pPr marL="0" indent="0" algn="r">
              <a:lnSpc>
                <a:spcPct val="120000"/>
              </a:lnSpc>
              <a:buNone/>
            </a:pP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70000"/>
              </a:lnSpc>
              <a:buNone/>
            </a:pPr>
            <a:r>
              <a:rPr lang="ru-RU" sz="1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ru-RU" sz="1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155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4560"/>
            <a:ext cx="8658497" cy="14820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6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36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65125"/>
            <a:ext cx="10277856" cy="36639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9452"/>
            <a:ext cx="9182622" cy="547387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занимает центральное место в воспитании ребёнка, играет основную роль в формировании мировоззрения, нравственных норм поведения, чувств, социально-нравственного облика и позиции малыша. В семье воспитание детей должно строиться на любви, опыте, традициях, личном примере из детства родных и близких. И какую бы сторону развития ребёнка мы не рассматривали, всегда окажется, что главную роль в становлении его личности на разных возрастных этапах играет семья.</a:t>
            </a:r>
          </a:p>
          <a:p>
            <a:pPr>
              <a:lnSpc>
                <a:spcPct val="120000"/>
              </a:lnSpc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основа уклада семьи, семьи - дружной крепкой, у которой есть будущее. Поэтому то и нужно возрождать традиции, семейные традиции.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Там, где родители в семьях уделяют большое внимание формированию традиций и обычаев семьи, дети более уверенно входят в мир взрослых, социализируются.             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Семейные традиции необычайно важны для ребенка: сохраняется связь между поколениями.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9163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главный приоритет </a:t>
            </a:r>
            <a:br>
              <a:rPr lang="ru-RU" sz="5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работы)-</a:t>
            </a:r>
            <a:endParaRPr lang="ru-RU" sz="5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73377"/>
            <a:ext cx="8596668" cy="3567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праздник - как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межпоколенческой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чтобы не оборвалась нить, связывающая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036423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ВАЖНОСТЬ: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4027"/>
            <a:ext cx="8596668" cy="491677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народных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духовно-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нравственному воспитанию детей: они объединяются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общими переживаниями, у них воспитываются основы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атмосфера, красота оформления помещения,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костюмов, красочность выступлений — все это важные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эстетического воспитания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способствуют сплочению родительского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коллектива, гармонизации детско-родительских отношений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приятное и полезное провождение семейного досуга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между воспитателями,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и детьми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активной социальной системой.</a:t>
            </a:r>
          </a:p>
        </p:txBody>
      </p:sp>
    </p:spTree>
    <p:extLst>
      <p:ext uri="{BB962C8B-B14F-4D97-AF65-F5344CB8AC3E}">
        <p14:creationId xmlns:p14="http://schemas.microsoft.com/office/powerpoint/2010/main" xmlns="" val="4175163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8617"/>
            <a:ext cx="8485094" cy="244341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-укрепление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детско-родительских отношений в ходе участия родителей и детей в проведении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праздников.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50776"/>
            <a:ext cx="9395564" cy="33261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бъединить усилия детского сада и семьи в воспитании и развитии у детей духовно-нравственных, культурных ценностей;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оддерживать, активизировать и обогащать воспитательные умения родителей;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проявить свои творческие  способности 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крепить связи между ДОУ и семьями воспитанников.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462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img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521" y="204563"/>
            <a:ext cx="8635390" cy="628654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9744"/>
            <a:ext cx="8596668" cy="1064302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«КАПУСТНИК»</a:t>
            </a:r>
            <a:endParaRPr lang="ru-RU" sz="5400" dirty="0">
              <a:solidFill>
                <a:schemeClr val="accent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6588">
            <a:off x="7172282" y="1445668"/>
            <a:ext cx="4467476" cy="296970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06918">
            <a:off x="560001" y="1791721"/>
            <a:ext cx="4081342" cy="32734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84739" y="3191999"/>
            <a:ext cx="4686607" cy="3514954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5101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IMG_20211006_093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2" y="629587"/>
            <a:ext cx="5033389" cy="5501389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Содержимое 11" descr="IMG_20211006_1035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40838" y="629586"/>
            <a:ext cx="5156617" cy="5501391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587</TotalTime>
  <Words>347</Words>
  <Application>Microsoft Office PowerPoint</Application>
  <PresentationFormat>Произвольный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«Наши музыкальные традиции в семье и ДОУ»</vt:lpstr>
      <vt:lpstr>Слайд 2</vt:lpstr>
      <vt:lpstr>Актуальность</vt:lpstr>
      <vt:lpstr>Мой главный приоритет  (из опыта работы)-</vt:lpstr>
      <vt:lpstr>ВАЖНОСТЬ: </vt:lpstr>
      <vt:lpstr>Цель:  -укрепление детско-родительских отношений в ходе участия родителей и детей в проведении народных праздников. </vt:lpstr>
      <vt:lpstr>Слайд 7</vt:lpstr>
      <vt:lpstr>«КАПУСТНИК»</vt:lpstr>
      <vt:lpstr>Слайд 9</vt:lpstr>
      <vt:lpstr>Слайд 10</vt:lpstr>
      <vt:lpstr>БАБУШКИНЫ ПОСИДЕЛКИ</vt:lpstr>
      <vt:lpstr>СВЯТКИ-КОЛЯДКИ</vt:lpstr>
      <vt:lpstr>Слайд 13</vt:lpstr>
      <vt:lpstr>Слайд 14</vt:lpstr>
      <vt:lpstr>       МАСЛЕНИЦА</vt:lpstr>
      <vt:lpstr>Слайд 16</vt:lpstr>
      <vt:lpstr>ТРОИЦА – ПРАЗДНИК БЕРЕЗКИ</vt:lpstr>
      <vt:lpstr>Мы певцы и музыканты…ложкари и просто замечательные родители!!!</vt:lpstr>
      <vt:lpstr> Результаты: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«Семейные праздники и традиции семьи».</dc:title>
  <dc:creator>толик</dc:creator>
  <cp:lastModifiedBy>Пользователь</cp:lastModifiedBy>
  <cp:revision>51</cp:revision>
  <dcterms:created xsi:type="dcterms:W3CDTF">2020-10-04T17:10:37Z</dcterms:created>
  <dcterms:modified xsi:type="dcterms:W3CDTF">2022-04-27T15:41:20Z</dcterms:modified>
</cp:coreProperties>
</file>