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764704"/>
            <a:ext cx="3313355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Презентация </a:t>
            </a:r>
            <a:br>
              <a:rPr lang="ru-RU" sz="3100" b="1" dirty="0" smtClean="0"/>
            </a:br>
            <a:r>
              <a:rPr lang="ru-RU" sz="3100" b="1" dirty="0" smtClean="0"/>
              <a:t>на тему :</a:t>
            </a:r>
            <a:br>
              <a:rPr lang="ru-RU" sz="3100" b="1" dirty="0" smtClean="0"/>
            </a:br>
            <a:r>
              <a:rPr lang="ru-RU" sz="3100" b="1" dirty="0" smtClean="0"/>
              <a:t> «Самомассаж   и точечный массаж»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780928"/>
            <a:ext cx="3309803" cy="30963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Представленные комплексы упражнений  в стихах могут быть использованы </a:t>
            </a:r>
            <a:r>
              <a:rPr lang="ru-RU" dirty="0"/>
              <a:t>как </a:t>
            </a:r>
            <a:r>
              <a:rPr lang="ru-RU" dirty="0" smtClean="0"/>
              <a:t>во </a:t>
            </a:r>
            <a:r>
              <a:rPr lang="ru-RU" dirty="0"/>
              <a:t>время непосредственно образовательной деятельности,                       так и в условиях домашнего </a:t>
            </a:r>
            <a:r>
              <a:rPr lang="ru-RU" dirty="0" smtClean="0"/>
              <a:t>режима.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51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 6.</a:t>
            </a:r>
            <a:endParaRPr lang="ru-RU" sz="3200" b="1" dirty="0"/>
          </a:p>
        </p:txBody>
      </p:sp>
      <p:pic>
        <p:nvPicPr>
          <p:cNvPr id="9218" name="Picture 2" descr="C:\Users\elena\Desktop\массаж\мас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77839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5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0"/>
            <a:ext cx="3313355" cy="19168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Спасибо за внимание.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 вами была:</a:t>
            </a:r>
            <a:br>
              <a:rPr lang="ru-RU" sz="2000" b="1" dirty="0" smtClean="0"/>
            </a:br>
            <a:r>
              <a:rPr lang="ru-RU" sz="2000" b="1" dirty="0" smtClean="0"/>
              <a:t>инструктор по физической культуре</a:t>
            </a:r>
            <a:br>
              <a:rPr lang="ru-RU" sz="2000" b="1" dirty="0" smtClean="0"/>
            </a:br>
            <a:r>
              <a:rPr lang="ru-RU" sz="2000" b="1" dirty="0" err="1" smtClean="0"/>
              <a:t>Гайшун</a:t>
            </a:r>
            <a:r>
              <a:rPr lang="ru-RU" sz="2000" b="1" dirty="0" smtClean="0"/>
              <a:t> Елена Юрьевна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708920"/>
            <a:ext cx="3309803" cy="2972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 descr="https://avatars.mds.yandex.net/get-pdb/2531094/d31f91fd-16c6-4301-9ef5-ff854e0fd789/s12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67240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88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массаж\ма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6454"/>
            <a:ext cx="7848872" cy="57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7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массаж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48872" cy="56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e24/000ae393-17a412e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4887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Комплекс 1.</a:t>
            </a:r>
            <a:endParaRPr lang="ru-RU" sz="3200" b="1" dirty="0"/>
          </a:p>
        </p:txBody>
      </p:sp>
      <p:pic>
        <p:nvPicPr>
          <p:cNvPr id="4098" name="Picture 2" descr="C:\Users\elena\Desktop\массаж\мас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68760"/>
            <a:ext cx="6984776" cy="47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7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 2.</a:t>
            </a:r>
            <a:endParaRPr lang="ru-RU" sz="3200" b="1" dirty="0"/>
          </a:p>
        </p:txBody>
      </p:sp>
      <p:pic>
        <p:nvPicPr>
          <p:cNvPr id="5122" name="Picture 2" descr="C:\Users\elena\Desktop\массаж\мас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6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 3.</a:t>
            </a:r>
            <a:endParaRPr lang="ru-RU" sz="3200" b="1" dirty="0"/>
          </a:p>
        </p:txBody>
      </p:sp>
      <p:pic>
        <p:nvPicPr>
          <p:cNvPr id="6146" name="Picture 2" descr="C:\Users\elena\Desktop\массаж\мас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0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 4.</a:t>
            </a:r>
            <a:endParaRPr lang="ru-RU" sz="3200" b="1" dirty="0"/>
          </a:p>
        </p:txBody>
      </p:sp>
      <p:pic>
        <p:nvPicPr>
          <p:cNvPr id="7170" name="Picture 2" descr="C:\Users\elena\Desktop\массаж\мас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3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 5.</a:t>
            </a:r>
            <a:endParaRPr lang="ru-RU" sz="3200" b="1" dirty="0"/>
          </a:p>
        </p:txBody>
      </p:sp>
      <p:pic>
        <p:nvPicPr>
          <p:cNvPr id="8194" name="Picture 2" descr="C:\Users\elena\Desktop\массаж\мас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9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4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</TotalTime>
  <Words>44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   Презентация  на тему :  «Самомассаж   и точечный массаж»  </vt:lpstr>
      <vt:lpstr>Презентация PowerPoint</vt:lpstr>
      <vt:lpstr>Презентация PowerPoint</vt:lpstr>
      <vt:lpstr>Презентация PowerPoint</vt:lpstr>
      <vt:lpstr>Комплекс 1.</vt:lpstr>
      <vt:lpstr>Комплекс 2.</vt:lpstr>
      <vt:lpstr>Комплекс 3.</vt:lpstr>
      <vt:lpstr>Комплекс 4.</vt:lpstr>
      <vt:lpstr>Комплекс 5.</vt:lpstr>
      <vt:lpstr>Комплекс 6.</vt:lpstr>
      <vt:lpstr>Спасибо за внимание.  С вами была: инструктор по физической культуре Гайшун Елена Юрьевна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Презентация  на тему :  «Самомассаж   и точечный массаж»  </dc:title>
  <dc:creator>elena</dc:creator>
  <cp:lastModifiedBy>elena</cp:lastModifiedBy>
  <cp:revision>5</cp:revision>
  <dcterms:created xsi:type="dcterms:W3CDTF">2020-05-24T10:57:33Z</dcterms:created>
  <dcterms:modified xsi:type="dcterms:W3CDTF">2020-05-24T11:29:22Z</dcterms:modified>
</cp:coreProperties>
</file>