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4660"/>
  </p:normalViewPr>
  <p:slideViewPr>
    <p:cSldViewPr>
      <p:cViewPr>
        <p:scale>
          <a:sx n="82" d="100"/>
          <a:sy n="82" d="100"/>
        </p:scale>
        <p:origin x="-810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C2A1-6A62-4106-95D2-5767664E5785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4B95-C94A-435B-B58F-90BA454AA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C2A1-6A62-4106-95D2-5767664E5785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4B95-C94A-435B-B58F-90BA454AA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C2A1-6A62-4106-95D2-5767664E5785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4B95-C94A-435B-B58F-90BA454AA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C2A1-6A62-4106-95D2-5767664E5785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4B95-C94A-435B-B58F-90BA454AA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C2A1-6A62-4106-95D2-5767664E5785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4B95-C94A-435B-B58F-90BA454AA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C2A1-6A62-4106-95D2-5767664E5785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4B95-C94A-435B-B58F-90BA454AA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C2A1-6A62-4106-95D2-5767664E5785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4B95-C94A-435B-B58F-90BA454AA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C2A1-6A62-4106-95D2-5767664E5785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4B95-C94A-435B-B58F-90BA454AA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C2A1-6A62-4106-95D2-5767664E5785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4B95-C94A-435B-B58F-90BA454AA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C2A1-6A62-4106-95D2-5767664E5785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4B95-C94A-435B-B58F-90BA454AA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C2A1-6A62-4106-95D2-5767664E5785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4B95-C94A-435B-B58F-90BA454AA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27000">
              <a:schemeClr val="accent1">
                <a:lumMod val="75000"/>
              </a:schemeClr>
            </a:gs>
            <a:gs pos="71000">
              <a:schemeClr val="accent1">
                <a:lumMod val="75000"/>
              </a:schemeClr>
            </a:gs>
            <a:gs pos="100000">
              <a:schemeClr val="bg2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DC2A1-6A62-4106-95D2-5767664E5785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34B95-C94A-435B-B58F-90BA454AA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1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8.png"/><Relationship Id="rId7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11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9.png"/><Relationship Id="rId7" Type="http://schemas.openxmlformats.org/officeDocument/2006/relationships/image" Target="../media/image3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2.png"/><Relationship Id="rId4" Type="http://schemas.openxmlformats.org/officeDocument/2006/relationships/image" Target="../media/image20.pn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5.png"/><Relationship Id="rId9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3.png"/><Relationship Id="rId10" Type="http://schemas.openxmlformats.org/officeDocument/2006/relationships/image" Target="../media/image47.png"/><Relationship Id="rId4" Type="http://schemas.openxmlformats.org/officeDocument/2006/relationships/image" Target="../media/image39.png"/><Relationship Id="rId9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8.png"/><Relationship Id="rId4" Type="http://schemas.openxmlformats.org/officeDocument/2006/relationships/image" Target="../media/image44.pn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Занятие в старшей группе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Тема: «Профессии»</a:t>
            </a:r>
          </a:p>
          <a:p>
            <a:pPr algn="ctr"/>
            <a:endParaRPr lang="ru-RU" sz="6000" dirty="0"/>
          </a:p>
          <a:p>
            <a:pPr algn="r"/>
            <a:r>
              <a:rPr lang="ru-RU" sz="1800" dirty="0" smtClean="0"/>
              <a:t>Учитель-логопед</a:t>
            </a:r>
          </a:p>
          <a:p>
            <a:pPr algn="r"/>
            <a:r>
              <a:rPr lang="ru-RU" sz="1800" dirty="0" smtClean="0"/>
              <a:t>МКДОУ Бобровский детский сад №1 ОВ</a:t>
            </a:r>
          </a:p>
          <a:p>
            <a:pPr algn="r"/>
            <a:r>
              <a:rPr lang="ru-RU" sz="1800" smtClean="0"/>
              <a:t>Тричева М.В.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532373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Презентация Незнайка\профессии\Незнайка\Повар\поваренок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2376264" cy="35288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Palatino Linotype" pitchFamily="18" charset="0"/>
              </a:rPr>
              <a:t>Дидактическая игра</a:t>
            </a:r>
            <a:br>
              <a:rPr lang="ru-RU" b="1" dirty="0" smtClean="0">
                <a:solidFill>
                  <a:srgbClr val="FFFF00"/>
                </a:solidFill>
                <a:latin typeface="Palatino Linotype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Palatino Linotype" pitchFamily="18" charset="0"/>
              </a:rPr>
              <a:t>«Что лишнее»</a:t>
            </a:r>
            <a:endParaRPr lang="ru-RU" b="1" dirty="0">
              <a:solidFill>
                <a:srgbClr val="FFFF00"/>
              </a:solidFill>
              <a:latin typeface="Palatino Linotype" pitchFamily="18" charset="0"/>
            </a:endParaRPr>
          </a:p>
        </p:txBody>
      </p:sp>
      <p:pic>
        <p:nvPicPr>
          <p:cNvPr id="5" name="Picture 2" descr="D:\Презентация Незнайка\профессии\Незнайка\Доктор\До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404664"/>
            <a:ext cx="1754945" cy="2847457"/>
          </a:xfrm>
          <a:prstGeom prst="rect">
            <a:avLst/>
          </a:prstGeom>
          <a:noFill/>
        </p:spPr>
      </p:pic>
      <p:pic>
        <p:nvPicPr>
          <p:cNvPr id="6" name="Picture 2" descr="D:\Презентация Незнайка\профессии\Незнайка\Звездочет\Астр отр.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3904658"/>
            <a:ext cx="1677498" cy="2953342"/>
          </a:xfrm>
          <a:prstGeom prst="rect">
            <a:avLst/>
          </a:prstGeom>
          <a:noFill/>
        </p:spPr>
      </p:pic>
      <p:pic>
        <p:nvPicPr>
          <p:cNvPr id="7" name="Picture 2" descr="D:\Презентация Незнайка\профессии\Незнайка\Механик\Винт и Шпунт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1783522" cy="2729880"/>
          </a:xfrm>
          <a:prstGeom prst="rect">
            <a:avLst/>
          </a:prstGeom>
          <a:noFill/>
        </p:spPr>
      </p:pic>
      <p:pic>
        <p:nvPicPr>
          <p:cNvPr id="8" name="Picture 3" descr="D:\Презентация Незнайка\профессии\Незнайка\Музыкант\Гусля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2349705" cy="2924944"/>
          </a:xfrm>
          <a:prstGeom prst="rect">
            <a:avLst/>
          </a:prstGeom>
          <a:noFill/>
        </p:spPr>
      </p:pic>
      <p:pic>
        <p:nvPicPr>
          <p:cNvPr id="9" name="Picture 2" descr="D:\Презентация Незнайка\профессии\Незнайка\Ученый\Знай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340768"/>
            <a:ext cx="1728192" cy="3388611"/>
          </a:xfrm>
          <a:prstGeom prst="rect">
            <a:avLst/>
          </a:prstGeom>
          <a:noFill/>
        </p:spPr>
      </p:pic>
      <p:pic>
        <p:nvPicPr>
          <p:cNvPr id="9218" name="Picture 2" descr="D:\Презентация Незнайка\профессии\Незнайка\Художник\Худ отр.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3717032"/>
            <a:ext cx="1872208" cy="303772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Презентация Незнайка\профессии\Незнайка\Доктор\Табл.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13051">
            <a:off x="6598241" y="5334420"/>
            <a:ext cx="1581038" cy="1274217"/>
          </a:xfrm>
          <a:prstGeom prst="rect">
            <a:avLst/>
          </a:prstGeom>
          <a:noFill/>
        </p:spPr>
      </p:pic>
      <p:pic>
        <p:nvPicPr>
          <p:cNvPr id="1029" name="Picture 5" descr="D:\Презентация Незнайка\профессии\Незнайка\Доктор\Ск. пом.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16632"/>
            <a:ext cx="2752303" cy="1449033"/>
          </a:xfrm>
          <a:prstGeom prst="rect">
            <a:avLst/>
          </a:prstGeom>
          <a:noFill/>
        </p:spPr>
      </p:pic>
      <p:pic>
        <p:nvPicPr>
          <p:cNvPr id="1030" name="Picture 6" descr="D:\Презентация Незнайка\профессии\Незнайка\Доктор\Принадл. 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4869160"/>
            <a:ext cx="1646312" cy="1646312"/>
          </a:xfrm>
          <a:prstGeom prst="rect">
            <a:avLst/>
          </a:prstGeom>
          <a:noFill/>
        </p:spPr>
      </p:pic>
      <p:pic>
        <p:nvPicPr>
          <p:cNvPr id="1026" name="Picture 2" descr="D:\Презентация Незнайка\профессии\Незнайка\Доктор\Док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700808"/>
            <a:ext cx="2160240" cy="3505063"/>
          </a:xfrm>
          <a:prstGeom prst="rect">
            <a:avLst/>
          </a:prstGeom>
          <a:noFill/>
        </p:spPr>
      </p:pic>
      <p:pic>
        <p:nvPicPr>
          <p:cNvPr id="1031" name="Picture 7" descr="D:\Презентация Незнайка\профессии\Незнайка\Доктор\Стетоскоп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924944"/>
            <a:ext cx="1314152" cy="1341399"/>
          </a:xfrm>
          <a:prstGeom prst="rect">
            <a:avLst/>
          </a:prstGeom>
          <a:noFill/>
        </p:spPr>
      </p:pic>
      <p:pic>
        <p:nvPicPr>
          <p:cNvPr id="1032" name="Picture 8" descr="D:\Презентация Незнайка\профессии\Незнайка\Доктор\Грелка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55854">
            <a:off x="7869517" y="1981553"/>
            <a:ext cx="940246" cy="1680851"/>
          </a:xfrm>
          <a:prstGeom prst="rect">
            <a:avLst/>
          </a:prstGeom>
          <a:noFill/>
        </p:spPr>
      </p:pic>
      <p:pic>
        <p:nvPicPr>
          <p:cNvPr id="1033" name="Picture 9" descr="D:\Презентация Незнайка\профессии\Незнайка\Музыкант\Труба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399834">
            <a:off x="3581468" y="906601"/>
            <a:ext cx="2105235" cy="1493074"/>
          </a:xfrm>
          <a:prstGeom prst="rect">
            <a:avLst/>
          </a:prstGeom>
          <a:noFill/>
        </p:spPr>
      </p:pic>
      <p:pic>
        <p:nvPicPr>
          <p:cNvPr id="1034" name="Picture 10" descr="D:\Презентация Незнайка\профессии\Незнайка\Художник\Принадл. 1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3933056"/>
            <a:ext cx="1224136" cy="125339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95536" y="2132856"/>
            <a:ext cx="367600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Что </a:t>
            </a:r>
            <a: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  <a:t>не</a:t>
            </a:r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 нужно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доктору в его 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работе ?</a:t>
            </a:r>
            <a:endParaRPr lang="ru-RU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1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1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Презентация Незнайка\профессии\Незнайка\Звездочет\Принадл. 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404664"/>
            <a:ext cx="1553539" cy="3724271"/>
          </a:xfrm>
          <a:prstGeom prst="rect">
            <a:avLst/>
          </a:prstGeom>
          <a:noFill/>
        </p:spPr>
      </p:pic>
      <p:pic>
        <p:nvPicPr>
          <p:cNvPr id="1030" name="Picture 6" descr="D:\Презентация Незнайка\профессии\Незнайка\Доктор\Принадл. 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88640"/>
            <a:ext cx="1368152" cy="1368152"/>
          </a:xfrm>
          <a:prstGeom prst="rect">
            <a:avLst/>
          </a:prstGeom>
          <a:noFill/>
        </p:spPr>
      </p:pic>
      <p:pic>
        <p:nvPicPr>
          <p:cNvPr id="1034" name="Picture 10" descr="D:\Презентация Незнайка\профессии\Незнайка\Художник\Принадл. 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4149080"/>
            <a:ext cx="1224136" cy="125339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23530" y="2060848"/>
            <a:ext cx="363112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Comic Sans MS" pitchFamily="66" charset="0"/>
              </a:rPr>
              <a:t>Что </a:t>
            </a:r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>не 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Comic Sans MS" pitchFamily="66" charset="0"/>
              </a:rPr>
              <a:t>пригодится</a:t>
            </a:r>
          </a:p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Comic Sans MS" pitchFamily="66" charset="0"/>
              </a:rPr>
              <a:t>астроному ?</a:t>
            </a:r>
            <a:endParaRPr lang="ru-RU" sz="4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D:\Презентация Незнайка\профессии\Незнайка\Звездочет\Астр отр.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2416348" cy="4254134"/>
          </a:xfrm>
          <a:prstGeom prst="rect">
            <a:avLst/>
          </a:prstGeom>
          <a:noFill/>
        </p:spPr>
      </p:pic>
      <p:pic>
        <p:nvPicPr>
          <p:cNvPr id="2052" name="Picture 4" descr="D:\Презентация Незнайка\профессии\Незнайка\Звездочет\Принадл. 1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5360045"/>
            <a:ext cx="1497955" cy="1497955"/>
          </a:xfrm>
          <a:prstGeom prst="rect">
            <a:avLst/>
          </a:prstGeom>
          <a:noFill/>
        </p:spPr>
      </p:pic>
      <p:pic>
        <p:nvPicPr>
          <p:cNvPr id="2054" name="Picture 6" descr="D:\Презентация Незнайка\профессии\Незнайка\Звездочет\Принадл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933056"/>
            <a:ext cx="2377077" cy="2708920"/>
          </a:xfrm>
          <a:prstGeom prst="rect">
            <a:avLst/>
          </a:prstGeom>
          <a:noFill/>
        </p:spPr>
      </p:pic>
      <p:pic>
        <p:nvPicPr>
          <p:cNvPr id="1026" name="Picture 2" descr="D:\Презентация Незнайка\профессии\Незнайка\Ученый\Книги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908720"/>
            <a:ext cx="1549400" cy="127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5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D:\Презентация Незнайка\профессии\Незнайка\Доктор\Стетоскоп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692696"/>
            <a:ext cx="1314152" cy="134139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028770" y="1700808"/>
            <a:ext cx="4115230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Что </a:t>
            </a:r>
            <a: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  <a:t>не</a:t>
            </a:r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 возьмут 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с собой 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механики 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отправляясь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на работу ?</a:t>
            </a:r>
            <a:endParaRPr lang="ru-RU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3074" name="Picture 2" descr="D:\Презентация Незнайка\профессии\Незнайка\Механик\Винт и Шпун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2489200" cy="3810000"/>
          </a:xfrm>
          <a:prstGeom prst="rect">
            <a:avLst/>
          </a:prstGeom>
          <a:noFill/>
        </p:spPr>
      </p:pic>
      <p:pic>
        <p:nvPicPr>
          <p:cNvPr id="3075" name="Picture 3" descr="D:\Презентация Незнайка\профессии\Незнайка\Механик\Рулетка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5733256"/>
            <a:ext cx="1512168" cy="865210"/>
          </a:xfrm>
          <a:prstGeom prst="rect">
            <a:avLst/>
          </a:prstGeom>
          <a:noFill/>
        </p:spPr>
      </p:pic>
      <p:pic>
        <p:nvPicPr>
          <p:cNvPr id="3076" name="Picture 4" descr="D:\Презентация Незнайка\профессии\Незнайка\Механик\Отвертка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789039">
            <a:off x="3999563" y="3008994"/>
            <a:ext cx="1503455" cy="1494505"/>
          </a:xfrm>
          <a:prstGeom prst="rect">
            <a:avLst/>
          </a:prstGeom>
          <a:noFill/>
        </p:spPr>
      </p:pic>
      <p:pic>
        <p:nvPicPr>
          <p:cNvPr id="3077" name="Picture 5" descr="D:\Презентация Незнайка\профессии\Незнайка\Механик\Пассатижи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46891">
            <a:off x="352024" y="371150"/>
            <a:ext cx="1091971" cy="1540892"/>
          </a:xfrm>
          <a:prstGeom prst="rect">
            <a:avLst/>
          </a:prstGeom>
          <a:noFill/>
        </p:spPr>
      </p:pic>
      <p:pic>
        <p:nvPicPr>
          <p:cNvPr id="3078" name="Picture 6" descr="D:\Презентация Незнайка\профессии\Незнайка\Механик\Молоток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826874">
            <a:off x="-187744" y="2503038"/>
            <a:ext cx="1763688" cy="1729987"/>
          </a:xfrm>
          <a:prstGeom prst="rect">
            <a:avLst/>
          </a:prstGeom>
          <a:noFill/>
        </p:spPr>
      </p:pic>
      <p:pic>
        <p:nvPicPr>
          <p:cNvPr id="3079" name="Picture 7" descr="D:\Презентация Незнайка\профессии\Незнайка\Механик\Каска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4869160"/>
            <a:ext cx="1475656" cy="1210568"/>
          </a:xfrm>
          <a:prstGeom prst="rect">
            <a:avLst/>
          </a:prstGeom>
          <a:noFill/>
        </p:spPr>
      </p:pic>
      <p:pic>
        <p:nvPicPr>
          <p:cNvPr id="3080" name="Picture 8" descr="D:\Презентация Незнайка\профессии\Незнайка\Звездочет\Принадл. 1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157192"/>
            <a:ext cx="1421234" cy="1421234"/>
          </a:xfrm>
          <a:prstGeom prst="rect">
            <a:avLst/>
          </a:prstGeom>
          <a:noFill/>
        </p:spPr>
      </p:pic>
      <p:pic>
        <p:nvPicPr>
          <p:cNvPr id="3081" name="Picture 9" descr="D:\Презентация Незнайка\профессии\Незнайка\Механик\Дрель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1960911" cy="1116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3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1000" fill="hold"/>
                                        <p:tgtEl>
                                          <p:spTgt spid="308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1000" fill="hold"/>
                                        <p:tgtEl>
                                          <p:spTgt spid="307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10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1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1000" fill="hold"/>
                                        <p:tgtEl>
                                          <p:spTgt spid="307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1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D:\Презентация Незнайка\профессии\Незнайка\Доктор\Грелка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941853">
            <a:off x="4332132" y="3335162"/>
            <a:ext cx="940246" cy="1680851"/>
          </a:xfrm>
          <a:prstGeom prst="rect">
            <a:avLst/>
          </a:prstGeom>
          <a:noFill/>
        </p:spPr>
      </p:pic>
      <p:pic>
        <p:nvPicPr>
          <p:cNvPr id="1033" name="Picture 9" descr="D:\Презентация Незнайка\профессии\Незнайка\Музыкант\Труба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823869">
            <a:off x="198109" y="538921"/>
            <a:ext cx="2105235" cy="149307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157811" y="2204864"/>
            <a:ext cx="351250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Чем </a:t>
            </a:r>
            <a: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  <a:t>не</a:t>
            </a:r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 будет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пользоваться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музыкант ?</a:t>
            </a:r>
            <a:endParaRPr lang="ru-RU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4099" name="Picture 3" descr="D:\Презентация Незнайка\профессии\Незнайка\Музыкант\Гусля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3384376" cy="4212916"/>
          </a:xfrm>
          <a:prstGeom prst="rect">
            <a:avLst/>
          </a:prstGeom>
          <a:noFill/>
        </p:spPr>
      </p:pic>
      <p:pic>
        <p:nvPicPr>
          <p:cNvPr id="4100" name="Picture 4" descr="D:\Презентация Незнайка\профессии\Незнайка\Музыкант\НОТКИ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157192"/>
            <a:ext cx="2952328" cy="1331655"/>
          </a:xfrm>
          <a:prstGeom prst="rect">
            <a:avLst/>
          </a:prstGeom>
          <a:noFill/>
        </p:spPr>
      </p:pic>
      <p:pic>
        <p:nvPicPr>
          <p:cNvPr id="4102" name="Picture 6" descr="D:\Презентация Незнайка\профессии\Незнайка\Музыкант\Барабан 3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5085184"/>
            <a:ext cx="1454150" cy="1371600"/>
          </a:xfrm>
          <a:prstGeom prst="rect">
            <a:avLst/>
          </a:prstGeom>
          <a:noFill/>
        </p:spPr>
      </p:pic>
      <p:pic>
        <p:nvPicPr>
          <p:cNvPr id="4103" name="Picture 7" descr="D:\Презентация Незнайка\профессии\Незнайка\Механик\Каска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88467">
            <a:off x="36211" y="3159004"/>
            <a:ext cx="1424847" cy="1168886"/>
          </a:xfrm>
          <a:prstGeom prst="rect">
            <a:avLst/>
          </a:prstGeom>
          <a:noFill/>
        </p:spPr>
      </p:pic>
      <p:pic>
        <p:nvPicPr>
          <p:cNvPr id="4104" name="Picture 8" descr="D:\Презентация Незнайка\профессии\Незнайка\Музыкант\Гитара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156342">
            <a:off x="2863638" y="131051"/>
            <a:ext cx="259715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8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410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000" fill="hold"/>
                                        <p:tgtEl>
                                          <p:spTgt spid="410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1000" fill="hold"/>
                                        <p:tgtEl>
                                          <p:spTgt spid="103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D:\Презентация Незнайка\профессии\Незнайка\Художник\Принадл. 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575772" cy="161343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68472" y="2132856"/>
            <a:ext cx="353013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Что </a:t>
            </a:r>
            <a: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  <a:t>не</a:t>
            </a:r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 нужно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повару в его 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работе ?</a:t>
            </a:r>
            <a:endParaRPr lang="ru-RU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5122" name="Picture 2" descr="D:\Презентация Незнайка\профессии\Незнайка\Повар\поваренок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0"/>
            <a:ext cx="3180398" cy="4722987"/>
          </a:xfrm>
          <a:prstGeom prst="rect">
            <a:avLst/>
          </a:prstGeom>
          <a:noFill/>
        </p:spPr>
      </p:pic>
      <p:pic>
        <p:nvPicPr>
          <p:cNvPr id="5124" name="Picture 4" descr="D:\Презентация Незнайка\профессии\Незнайка\Повар\Терка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9779" y="1772816"/>
            <a:ext cx="994221" cy="1475423"/>
          </a:xfrm>
          <a:prstGeom prst="rect">
            <a:avLst/>
          </a:prstGeom>
          <a:noFill/>
        </p:spPr>
      </p:pic>
      <p:pic>
        <p:nvPicPr>
          <p:cNvPr id="5125" name="Picture 5" descr="D:\Презентация Незнайка\профессии\Незнайка\Повар\Доск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93408">
            <a:off x="3286589" y="5095977"/>
            <a:ext cx="2404624" cy="1764432"/>
          </a:xfrm>
          <a:prstGeom prst="rect">
            <a:avLst/>
          </a:prstGeom>
          <a:noFill/>
        </p:spPr>
      </p:pic>
      <p:pic>
        <p:nvPicPr>
          <p:cNvPr id="5126" name="Picture 6" descr="D:\Презентация Незнайка\профессии\Незнайка\Повар\Кастрюли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412776"/>
            <a:ext cx="2154019" cy="1795016"/>
          </a:xfrm>
          <a:prstGeom prst="rect">
            <a:avLst/>
          </a:prstGeom>
          <a:noFill/>
        </p:spPr>
      </p:pic>
      <p:pic>
        <p:nvPicPr>
          <p:cNvPr id="5127" name="Picture 7" descr="D:\Презентация Незнайка\профессии\Незнайка\Повар\Плит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429000"/>
            <a:ext cx="2921000" cy="3073400"/>
          </a:xfrm>
          <a:prstGeom prst="rect">
            <a:avLst/>
          </a:prstGeom>
          <a:noFill/>
        </p:spPr>
      </p:pic>
      <p:pic>
        <p:nvPicPr>
          <p:cNvPr id="5128" name="Picture 8" descr="D:\Презентация Незнайка\профессии\Незнайка\Механик\Ключ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988750">
            <a:off x="4887460" y="4637153"/>
            <a:ext cx="1362456" cy="1408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6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6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6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4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512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000" fill="hold"/>
                                        <p:tgtEl>
                                          <p:spTgt spid="512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512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1000" fill="hold"/>
                                        <p:tgtEl>
                                          <p:spTgt spid="512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D:\Презентация Незнайка\профессии\Незнайка\Ученый\Шляпа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4003" y="0"/>
            <a:ext cx="2229997" cy="154684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95912" y="2132856"/>
            <a:ext cx="327525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  <a:t>Что</a:t>
            </a:r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 лишнее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 в работе 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ученого ?</a:t>
            </a:r>
            <a:endParaRPr lang="ru-RU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5125" name="Picture 5" descr="D:\Презентация Незнайка\профессии\Незнайка\Повар\До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5529">
            <a:off x="4470831" y="-6091"/>
            <a:ext cx="2221845" cy="1630315"/>
          </a:xfrm>
          <a:prstGeom prst="rect">
            <a:avLst/>
          </a:prstGeom>
          <a:noFill/>
        </p:spPr>
      </p:pic>
      <p:pic>
        <p:nvPicPr>
          <p:cNvPr id="6146" name="Picture 2" descr="D:\Презентация Незнайка\профессии\Незнайка\Ученый\Знай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124744"/>
            <a:ext cx="2551186" cy="5002325"/>
          </a:xfrm>
          <a:prstGeom prst="rect">
            <a:avLst/>
          </a:prstGeom>
          <a:noFill/>
        </p:spPr>
      </p:pic>
      <p:pic>
        <p:nvPicPr>
          <p:cNvPr id="6147" name="Picture 3" descr="D:\Презентация Незнайка\профессии\Незнайка\Ученый\Колбы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7400" y="3861048"/>
            <a:ext cx="2006600" cy="1270000"/>
          </a:xfrm>
          <a:prstGeom prst="rect">
            <a:avLst/>
          </a:prstGeom>
          <a:noFill/>
        </p:spPr>
      </p:pic>
      <p:pic>
        <p:nvPicPr>
          <p:cNvPr id="6148" name="Picture 4" descr="D:\Презентация Незнайка\профессии\Незнайка\Ученый\Глобус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3717032"/>
            <a:ext cx="2160240" cy="2806046"/>
          </a:xfrm>
          <a:prstGeom prst="rect">
            <a:avLst/>
          </a:prstGeom>
          <a:noFill/>
        </p:spPr>
      </p:pic>
      <p:pic>
        <p:nvPicPr>
          <p:cNvPr id="6150" name="Picture 6" descr="D:\Презентация Незнайка\профессии\Незнайка\Ученый\Книги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700808"/>
            <a:ext cx="1549400" cy="1270000"/>
          </a:xfrm>
          <a:prstGeom prst="rect">
            <a:avLst/>
          </a:prstGeom>
          <a:noFill/>
        </p:spPr>
      </p:pic>
      <p:pic>
        <p:nvPicPr>
          <p:cNvPr id="6151" name="Picture 7" descr="D:\Презентация Незнайка\профессии\Незнайка\Ученый\Микроскоп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1628800"/>
            <a:ext cx="1440160" cy="1943745"/>
          </a:xfrm>
          <a:prstGeom prst="rect">
            <a:avLst/>
          </a:prstGeom>
          <a:noFill/>
        </p:spPr>
      </p:pic>
      <p:pic>
        <p:nvPicPr>
          <p:cNvPr id="6154" name="Picture 10" descr="D:\Презентация Незнайка\профессии\Незнайка\Художник\Принадл. 1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92765">
            <a:off x="7380312" y="5157192"/>
            <a:ext cx="1476970" cy="1512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4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4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4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1000" fill="hold"/>
                                        <p:tgtEl>
                                          <p:spTgt spid="614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fill="hold"/>
                                        <p:tgtEl>
                                          <p:spTgt spid="615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614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000" fill="hold"/>
                                        <p:tgtEl>
                                          <p:spTgt spid="614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1000" fill="hold"/>
                                        <p:tgtEl>
                                          <p:spTgt spid="615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087701" y="2204864"/>
            <a:ext cx="351250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Чем </a:t>
            </a:r>
            <a: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  <a:t>не</a:t>
            </a:r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 будет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пользоваться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художник ?</a:t>
            </a:r>
            <a:endParaRPr lang="ru-RU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6154" name="Picture 10" descr="D:\Презентация Незнайка\профессии\Незнайка\Художник\Принадл. 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501417" y="-17649"/>
            <a:ext cx="1476970" cy="1512269"/>
          </a:xfrm>
          <a:prstGeom prst="rect">
            <a:avLst/>
          </a:prstGeom>
          <a:noFill/>
        </p:spPr>
      </p:pic>
      <p:pic>
        <p:nvPicPr>
          <p:cNvPr id="6147" name="Picture 3" descr="D:\Презентация Незнайка\профессии\Незнайка\Ученый\Колбы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5301208"/>
            <a:ext cx="2006600" cy="1270000"/>
          </a:xfrm>
          <a:prstGeom prst="rect">
            <a:avLst/>
          </a:prstGeom>
          <a:noFill/>
        </p:spPr>
      </p:pic>
      <p:pic>
        <p:nvPicPr>
          <p:cNvPr id="8196" name="Picture 4" descr="D:\Презентация Незнайка\профессии\Незнайка\Художник\Мольберт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1793949" cy="3587899"/>
          </a:xfrm>
          <a:prstGeom prst="rect">
            <a:avLst/>
          </a:prstGeom>
          <a:noFill/>
        </p:spPr>
      </p:pic>
      <p:pic>
        <p:nvPicPr>
          <p:cNvPr id="8194" name="Picture 2" descr="D:\Презентация Незнайка\профессии\Незнайка\Художник\Худ отр.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097564"/>
            <a:ext cx="2664296" cy="4322918"/>
          </a:xfrm>
          <a:prstGeom prst="rect">
            <a:avLst/>
          </a:prstGeom>
          <a:noFill/>
        </p:spPr>
      </p:pic>
      <p:pic>
        <p:nvPicPr>
          <p:cNvPr id="8197" name="Picture 5" descr="D:\Презентация Незнайка\профессии\Незнайка\Художник\Краски 2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584176" cy="1437122"/>
          </a:xfrm>
          <a:prstGeom prst="rect">
            <a:avLst/>
          </a:prstGeom>
          <a:noFill/>
        </p:spPr>
      </p:pic>
      <p:pic>
        <p:nvPicPr>
          <p:cNvPr id="8198" name="Picture 6" descr="D:\Презентация Незнайка\профессии\Незнайка\Художник\Краски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5085184"/>
            <a:ext cx="1905000" cy="1485900"/>
          </a:xfrm>
          <a:prstGeom prst="rect">
            <a:avLst/>
          </a:prstGeom>
          <a:noFill/>
        </p:spPr>
      </p:pic>
      <p:pic>
        <p:nvPicPr>
          <p:cNvPr id="8199" name="Picture 7" descr="D:\Презентация Незнайка\профессии\Незнайка\Механик\Пассатижи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86292">
            <a:off x="3770019" y="2293531"/>
            <a:ext cx="1143000" cy="161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6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6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6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6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615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000" fill="hold"/>
                                        <p:tgtEl>
                                          <p:spTgt spid="819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819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1000" fill="hold"/>
                                        <p:tgtEl>
                                          <p:spTgt spid="819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4536504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08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резентация Незнайка\профессии\Незнайка\Доктор\Док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620688"/>
            <a:ext cx="3312368" cy="56886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7504" y="188390"/>
            <a:ext cx="5760640" cy="31085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Кто у постели больного сидит?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И как лечиться, он всем говорит;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Кто болен - он капли предложит принять,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Тому, кто здоров, - разрешит погулять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491880" y="566124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Доктор Пилюлькин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Презентация Незнайка\профессии\Незнайка\Звездочет\Астр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136979"/>
            <a:ext cx="4032448" cy="528474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95936" y="260648"/>
            <a:ext cx="5071068" cy="181588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Он по ночам не может спать,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Он должен звёзды сосчитать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И в телескоп увидеть свет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Всех неизведанных планет.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067944" y="573325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Астроном </a:t>
            </a:r>
            <a:r>
              <a:rPr lang="ru-RU" dirty="0" err="1" smtClean="0">
                <a:solidFill>
                  <a:srgbClr val="FFFF00"/>
                </a:solidFill>
              </a:rPr>
              <a:t>Стеклышкин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Презентация Незнайка\профессии\Незнайка\Механик\Винт и Шпунт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700808"/>
            <a:ext cx="3168352" cy="504056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3115" y="116632"/>
            <a:ext cx="6865149" cy="181588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Поломка случилась, 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Беда приключилась.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С  улыбкой во взгляде, не зная преград,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Он быстро наладит любой агрегат.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907704" y="537321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Механики Шпунтик и Винтик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Презентация Незнайка\профессии\Незнайка\Музыкант\Гусля отр.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097742"/>
            <a:ext cx="3888432" cy="538039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620687"/>
            <a:ext cx="6063134" cy="95410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Струны гитары, терпенье, талант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Плюс вдохновенье равно...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419872" y="573325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solidFill>
                  <a:srgbClr val="FFFF00"/>
                </a:solidFill>
              </a:rPr>
              <a:t>Музыкант Гусля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я Незнайка\профессии\Незнайка\Повар\поваренок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3672408" cy="612068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860032" y="568047"/>
            <a:ext cx="4152867" cy="224676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extrusionH="76200">
            <a:bevelT w="6350"/>
            <a:extrusionClr>
              <a:schemeClr val="bg1"/>
            </a:extrusionClr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Скажи, кто так вкусно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Готовит щи капустные,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Пахучие котлеты,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Салаты, винегреты,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Все завтраки, обеды? 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355976" y="5733256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Повар </a:t>
            </a:r>
            <a:r>
              <a:rPr lang="ru-RU" sz="2400" dirty="0" err="1" smtClean="0">
                <a:solidFill>
                  <a:srgbClr val="FFFF00"/>
                </a:solidFill>
              </a:rPr>
              <a:t>Сиропчик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Презентация Незнайка\профессии\Незнайка\Ученый\Знай отр.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04664"/>
            <a:ext cx="3600400" cy="622060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260648"/>
            <a:ext cx="5012270" cy="267765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Он знает всё на свете -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Как на небе Солнце светит,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Про молекулу и атом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Может рассказать ребятам.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Знает всё про ультразвук.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Он ведь - кандидат наук!.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635896" y="558924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Ученый </a:t>
            </a:r>
            <a:r>
              <a:rPr lang="ru-RU" dirty="0" err="1" smtClean="0">
                <a:solidFill>
                  <a:srgbClr val="FFFF00"/>
                </a:solidFill>
              </a:rPr>
              <a:t>Знайка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779912" y="116632"/>
            <a:ext cx="5221429" cy="267765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У меня есть карандаш,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Разноцветная гуашь,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Акварель, палитра, кисть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И бумаги плотный лист,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А еще – мольберт-треножник,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Потому что я …</a:t>
            </a:r>
            <a:endParaRPr lang="ru-RU" dirty="0"/>
          </a:p>
        </p:txBody>
      </p:sp>
      <p:pic>
        <p:nvPicPr>
          <p:cNvPr id="6146" name="Picture 2" descr="D:\Презентация Незнайка\профессии\Незнайка\Художник\Худ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3024336" cy="597666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491880" y="605264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Художник Тюбик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neyes.ru/img/picture/Jun/14/148887d5a14d08e8fcaa187a287fd90b/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0932" y="260648"/>
            <a:ext cx="4729380" cy="607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25309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</TotalTime>
  <Words>249</Words>
  <Application>Microsoft Office PowerPoint</Application>
  <PresentationFormat>Экран (4:3)</PresentationFormat>
  <Paragraphs>68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Занятие в старшей группе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Дидактическая игра «Что лишнее»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Функциональность ограничена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Демонстрационная версия</dc:creator>
  <cp:lastModifiedBy>79</cp:lastModifiedBy>
  <cp:revision>68</cp:revision>
  <dcterms:created xsi:type="dcterms:W3CDTF">2015-09-17T17:25:10Z</dcterms:created>
  <dcterms:modified xsi:type="dcterms:W3CDTF">2023-08-29T16:37:30Z</dcterms:modified>
</cp:coreProperties>
</file>