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41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613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2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3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0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6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8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5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24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1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433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A91A872-2E18-45DD-8A13-88E9289FA65B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E37AA8F-383A-458D-9D0E-C191A4A527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60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4335" y="3538973"/>
            <a:ext cx="9144000" cy="1655762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кукла и её история</a:t>
            </a:r>
            <a:endParaRPr lang="ru-RU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35" y="265472"/>
            <a:ext cx="10363200" cy="63123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9814" y="2609099"/>
            <a:ext cx="10782300" cy="3352800"/>
          </a:xfrm>
        </p:spPr>
        <p:txBody>
          <a:bodyPr/>
          <a:lstStyle/>
          <a:p>
            <a:pPr algn="ctr"/>
            <a:r>
              <a:rPr lang="ru-RU" dirty="0"/>
              <a:t>Русская кукла и её история</a:t>
            </a:r>
          </a:p>
        </p:txBody>
      </p:sp>
    </p:spTree>
    <p:extLst>
      <p:ext uri="{BB962C8B-B14F-4D97-AF65-F5344CB8AC3E}">
        <p14:creationId xmlns:p14="http://schemas.microsoft.com/office/powerpoint/2010/main" val="252307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7" y="344129"/>
            <a:ext cx="5222698" cy="543373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акая куколка была сделана по образу человека. У нее есть главные его признаки: тело, голова и пупок – символ жизненной энергии и силы.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 обычаю, дарили молодоженам и беременным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женщинам. Для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молодоженов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становилась оберегом семейного счастья и залогом скорого материнства. А для беременной такая куколка становилась защитным оберегом от всех недугов и дарила ребеночку энергию и силы, чтобы он рос крепким и здоровым. Но важнее всего в таком подарке является то, что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считалась способной одурачить злых духов и принять на себя любые напасти, тем самым защищая от зла молодую роженицу и 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младенца. Создание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воплощало в себе сотворение человека и его появление на свет. Как из ничего рождается человек, так и из кусочков материи появляется кукла. Скатывание тельца являет образ длительного вынашивания младенца. Закрутка нитью символизирует слоистое строение человека. Для молодоженов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делать бабушка или мама жениха или невесты. А для защиты ребеночка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пеленашку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должна делать сама беременная женщина</a:t>
            </a:r>
            <a:r>
              <a:rPr lang="ru-RU" dirty="0"/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182" y="1381586"/>
            <a:ext cx="5370092" cy="367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6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670" y="806244"/>
            <a:ext cx="4819576" cy="5305917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русской куклы уходит своими корнями в далекое прошлое. В то время, когда наши предки жили натуральным хозяйством и все делали своими руками. Добывали себе пищу, возводили дома и  обустраивали свое жилище. Изготовлением кукол на Руси, как правило, занимались женщины и девушки. Изначально их делали не столько для детей, сколько для сохранения «чистоты» в доме. Куклы служили оберегами и защитниками для древних славян от злых духов и непрошенных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гостей.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203" y="1772355"/>
            <a:ext cx="5921177" cy="33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7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7" y="255640"/>
            <a:ext cx="4141150" cy="6204154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Колокольчик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куколка добрых вестей. Родина куколки – Валдай. Оттуда и пошли валдайские колокольчики.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 колокола оберегал людей от чумы и других страшных болезней. Колокольчик звенел под дугой на всех праздничных тройках. Колокольчик имеет куполообразную форму, а сверху напоминает солнышко.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куколки три юбки. У человека тоже три царства. Медное, серебряное, золотое. И счастье складывается тоже из трех частей. Если телу хорошо, душе радостно, дух спокоен, то человек вполне счастлив.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куколка веселая, задорная, приносит в дом радость и веселье. Оберег хорошего настроения. Даря Колокольчик, человек желает своему другу получать только хорошие известия и поддерживает в нем радостное и веселое настроение.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161" y="646889"/>
            <a:ext cx="5192662" cy="502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6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265471"/>
            <a:ext cx="4475447" cy="586002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«Девка-Баба»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народе называют ее Перевертыш, Вертушка. Ее вполне можно назвать куклой кукол, потому что она содержит в себе 2 головы, 4 руки, 2 юбки. Секрет в том, что когда видна одна часть куклы, например, девка, то вторая, баба, скрыта под юбкой; если куклу перевернуть, то баба откроется, а девка скроется.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Девка – это красота, птичка, которая улетит из родительского дома, беззаботная, веселая, играет на улице. А баба – хозяйственная, степенная, у нее все заботы о доме и семье, она не бежит на улицу, у нее другое состояние. Она больше глядит в себя и оберегает свой дом.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Девка-Баба отражает 2 сущности женщины: она может быть открытой для мира и дарить красоту и радость, и может быть обращена к себе, к будущему ребенку, и беречь покой.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09" y="1271125"/>
            <a:ext cx="5497001" cy="36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7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314632"/>
            <a:ext cx="4377125" cy="6135329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Кувадки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куватки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Мужчине, отцу ребенка, при родах отводилась активная роль. Он присутствовал при рождении ребенка и обеспечивал защиту от нечистой силы, совершая магические обрядовые действия. Эти обряды называются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кувада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предбанник выставлялось лукошко с куриными яйцами. Мужчина садился на лукошко, делая вид, что высиживает яйца (по поверьям, яйцо являлось первоосновой жизни). Громкими неистовыми воплями, подражая крикам роженицы, мужчина выманивал злых духов в предбанник. Чтобы обманутые и разозленные духи не вернулись к роженице, в предбаннике развешивались обрядовые куклы. Верили, что в эти первые попавшиеся на глаза неодушевленные образы людей и вселялись злые духи. Самого младенца прятали в чулане, а мужчине подкладывали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спеленутую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куклу.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876" y="1039147"/>
            <a:ext cx="6448163" cy="44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6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7" y="216310"/>
            <a:ext cx="4209976" cy="6125496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Кубышка-Травница»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воздух в избе был чистый, изготавливали полезную куколку «Кубышку-Травницу». Подвешивали ее там, где воздух застаивался или над колыбелью ребенка.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кукла наполнена душистой лекарственной травой. Куколку необходимо помять в руках, пошевелить, и по комнате разнесется травяной дух, который отгонит духов болезни. Через 2 года траву в куколке необходимо поменять. Именно так поступали наши предки. Кубышка-Травница до сих пор следит за тем, чтобы болезнь не проникла в дом. От нее исходит теплота, как от заботливой хозяйки. Она и защитница от злых духов болезни, и добрая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утешница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779" y="1167481"/>
            <a:ext cx="5007692" cy="422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16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000" y="422787"/>
            <a:ext cx="4740918" cy="5561555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«Неразлучники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Неразлучники − символ и оберег крепкого семейного союза, поэтому делается как бы на одной руке, чтобы муж и жена шли по жизни рука об руку, были вместе в радости и беде.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традиция сохранилась. Теперь, как и сотни лет назад, несмотря на технический прогресс, можно сделать кукол своими руками и подарить новой семье от чистого сердца с пожеланием никогда не разлучаться.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русской традиции во главе свадебного поезда, везущего молодую пару в дом жениха после венчания в церкви, под дугой упряжи подвешивали пару кукол – свадебных неразлучников. Женское и мужское начала соединялись в единое неразрывное целое. После свадебного торжества эта кукольная парочка хранилась в доме как оберег семейных отношений и верности.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045" y="597309"/>
            <a:ext cx="5985694" cy="505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82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176982"/>
            <a:ext cx="4711421" cy="5600884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Подорожница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Сборы в дорогу и сегодня сопровождаются многими приметами, обычаями и суевериями: присесть на дорожку, не отправляться в путь в понедельник, вернуться, если кто-то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закудакал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возвращаться – плохая примета. Все ли знают, что, покидая родину, увозить с собой горсть земли или золы из родного очага было давней и широко распространенной традицией.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каком-то этапе появилась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маленькая куколка с котомкой, в которую помещали щепотку земли или золы. Правда очень маленькую щепотку, ведь кукла крохотная 5-6, а бывает и 3 см высотой. По другим преданиям в котомку помещали зерно или горошину, чтобы путник был сыт.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040" y="673202"/>
            <a:ext cx="5217980" cy="489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6656" y="629264"/>
            <a:ext cx="4662260" cy="5148601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«Очистительная кукла»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традиции Очистительная кукла избавляла от «плохой» энергетики в доме. Например, после семейной ссоры женщина распахивала окна, двери, брала в руки куклу и, используя ее как символический веник, выметала весь негатив прочь из избы.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заключении хотелось бы сказать следующее. Кукла и есть тот пласт народного искусства, который, в свою очередь, будет многогранным драгоценным камнем, который нужно изучать со всех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сторон. Традиционная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кукла так же относится к одному из видов народного искусства, как и, например, традиционный костюм. Но не из-за рукоделия, а из-за целостного представления наших предков о мироздании выраженных через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куклу.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113" y="822314"/>
            <a:ext cx="35718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29453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18</TotalTime>
  <Words>1152</Words>
  <Application>Microsoft Office PowerPoint</Application>
  <PresentationFormat>Широкоэкранный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 Light</vt:lpstr>
      <vt:lpstr>Times New Roman</vt:lpstr>
      <vt:lpstr>Метрополия</vt:lpstr>
      <vt:lpstr>Русская кукла и её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кукла и её история</dc:title>
  <dc:creator>Роман</dc:creator>
  <cp:lastModifiedBy>Роман</cp:lastModifiedBy>
  <cp:revision>2</cp:revision>
  <dcterms:created xsi:type="dcterms:W3CDTF">2023-09-01T17:27:34Z</dcterms:created>
  <dcterms:modified xsi:type="dcterms:W3CDTF">2023-09-01T17:45:41Z</dcterms:modified>
</cp:coreProperties>
</file>