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6" r:id="rId4"/>
    <p:sldId id="258" r:id="rId5"/>
    <p:sldId id="260" r:id="rId6"/>
    <p:sldId id="259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622F0-00FD-4690-97EF-5A25F59025B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D459B-A91E-4CEE-AD53-D897A3FA4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7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459B-A91E-4CEE-AD53-D897A3FA45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8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1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0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2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4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0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5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5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947E-43AB-4657-B6B4-226072BC24C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B1F5-E574-4A10-8847-64051F3E3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4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42764"/>
            <a:ext cx="8921403" cy="66247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2656"/>
            <a:ext cx="712879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6"/>
            <a:ext cx="6336704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Интерактивная игра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«Военные профессии»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(Для детей 5-7 лет)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/>
          <a:stretch/>
        </p:blipFill>
        <p:spPr bwMode="auto">
          <a:xfrm rot="456017">
            <a:off x="3829398" y="4988929"/>
            <a:ext cx="1053155" cy="104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b="2667"/>
          <a:stretch/>
        </p:blipFill>
        <p:spPr bwMode="auto">
          <a:xfrm rot="21180312">
            <a:off x="461918" y="3645024"/>
            <a:ext cx="1163380" cy="222501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sp-familyshop.ru/files/1ae/1ae1555e609e29bb4ca1eb5ae9249cc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r="21435"/>
          <a:stretch/>
        </p:blipFill>
        <p:spPr bwMode="auto">
          <a:xfrm>
            <a:off x="2123728" y="4580800"/>
            <a:ext cx="1074528" cy="1697162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9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bgfons.com/uploads/sky/sky_PNG54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galacticraft.mods.wiki/w/images/galacticraft/thumb/c/c3/Flag_of_France.svg/800px-Flag_of_Franc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797236" cy="24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00.yaplakal.com/pics/pics_original/1/1/6/21276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703340" cy="24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812360" y="692696"/>
            <a:ext cx="864096" cy="648072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ploshadtruda.ru/wp-content/uploads/2016/08/%D1%84%D0%BB%D0%B0%D0%B3_%D0%A0%D0%BE%D1%81%D1%81%D0%B8%D0%B8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248472" cy="29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elitefon.ru/download.php?file=201211/2560x1600/elitefon.ru-147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47144"/>
            <a:ext cx="25415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01242"/>
            <a:ext cx="2561441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116632"/>
            <a:ext cx="2520280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9369"/>
            <a:ext cx="3744416" cy="5547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ello_html_3444f5e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5834" r="11335" b="3878"/>
          <a:stretch/>
        </p:blipFill>
        <p:spPr bwMode="auto">
          <a:xfrm>
            <a:off x="680484" y="620688"/>
            <a:ext cx="2987750" cy="46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lo_html_m1fc69a9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27" y="332434"/>
            <a:ext cx="2160000" cy="14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44" y="2529430"/>
            <a:ext cx="2160000" cy="14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ello_html_195d6a3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20656" r="7887" b="7751"/>
          <a:stretch/>
        </p:blipFill>
        <p:spPr bwMode="auto">
          <a:xfrm>
            <a:off x="5682578" y="4663700"/>
            <a:ext cx="2160000" cy="146236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05041" y="116631"/>
            <a:ext cx="1038959" cy="615307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995936" y="1124744"/>
            <a:ext cx="1368152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488">
            <a:off x="4175992" y="2598309"/>
            <a:ext cx="17430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461">
            <a:off x="4112901" y="4197669"/>
            <a:ext cx="17430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5976" y="1052736"/>
            <a:ext cx="50405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?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04" y="2621513"/>
            <a:ext cx="7683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04" y="3996240"/>
            <a:ext cx="7683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0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nplus.com/files/resources/original/5932fe97e21d215c6f3281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ello_html_m4b7a29f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4692" r="10214" b="2640"/>
          <a:stretch/>
        </p:blipFill>
        <p:spPr bwMode="auto">
          <a:xfrm>
            <a:off x="2592743" y="260648"/>
            <a:ext cx="4067034" cy="597772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pneumopistols.ru/pictures/ru/catalog/kai33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11" y="3952452"/>
            <a:ext cx="2122667" cy="211702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static9.depositphotos.com/1113140/1154/v/950/depositphotos_11545641-stock-illustration-blue-compa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05" y="232116"/>
            <a:ext cx="2198073" cy="233493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chicagohacksbig.com/images/nautical-clipart-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8" y="3952452"/>
            <a:ext cx="2265094" cy="211702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2ch.hk/b/arch/2016-11-07/src/139501153/1478493344333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5627" r="4265"/>
          <a:stretch/>
        </p:blipFill>
        <p:spPr bwMode="auto">
          <a:xfrm>
            <a:off x="164208" y="286182"/>
            <a:ext cx="2265094" cy="228086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64208" y="2567050"/>
            <a:ext cx="951408" cy="682458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s://static9.depositphotos.com/1665130/1196/i/450/depositphotos_11966244-stock-photo-military-grung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0983" y="93001"/>
            <a:ext cx="2485053" cy="22661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voinshop.ru/images/divad4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11605"/>
          <a:stretch/>
        </p:blipFill>
        <p:spPr bwMode="auto">
          <a:xfrm>
            <a:off x="6348502" y="260648"/>
            <a:ext cx="2472978" cy="226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orldmilitaryorg.s19.yourdomain.com.ua/img/3033270271-red_beret_volunteer_forces_lithuan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3" y="4509120"/>
            <a:ext cx="2356627" cy="198357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worldmilitary.org/img/3184331011-povsednevnye_golovnye_ubory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6119"/>
          <a:stretch/>
        </p:blipFill>
        <p:spPr bwMode="auto">
          <a:xfrm>
            <a:off x="6247514" y="4195309"/>
            <a:ext cx="2671993" cy="209827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ristor.ru/wp-content/uploads/2017/04/%D0%A2%D0%B0%D0%BD%D0%BA-%D0%BA%D0%B0%D1%80%D1%82%D0%B8%D0%BD%D0%BA%D0%B8-%D0%B4%D0%BB%D1%8F-%D0%B4%D0%B5%D1%82%D0%B5%D0%B9-%D0%BA%D1%80%D0%B0%D1%81%D0%B8%D0%B2%D1%8B%D0%B5-%D0%BF%D1%80%D0%B8%D0%BA%D0%BE%D0%BB%D1%8C%D0%BD%D1%8B%D0%B5-%D1%81%D0%BC%D0%BE%D1%82%D1%80%D0%B5%D1%82%D1%8C-%D0%B1%D0%B5%D1%81%D0%BF%D0%BB%D0%B0%D1%82%D0%BD%D0%BE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r="886" b="19239"/>
          <a:stretch/>
        </p:blipFill>
        <p:spPr bwMode="auto">
          <a:xfrm>
            <a:off x="2303918" y="1393256"/>
            <a:ext cx="3915389" cy="2824139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535570" y="257308"/>
            <a:ext cx="760491" cy="648072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otvet.imgsmail.ru/download/u_5db4c89b24e7ccd431c4593accf7b4d8_80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18952"/>
          <a:stretch/>
        </p:blipFill>
        <p:spPr bwMode="auto">
          <a:xfrm>
            <a:off x="345301" y="260648"/>
            <a:ext cx="1810024" cy="216024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https://avatanplus.com/files/resources/original/57555237bbb68155254929d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" y="0"/>
            <a:ext cx="9138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2.labirint.ru/books/39244/scrn_big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2875" r="5548" b="3786"/>
          <a:stretch/>
        </p:blipFill>
        <p:spPr bwMode="auto">
          <a:xfrm rot="21115954">
            <a:off x="509038" y="2205532"/>
            <a:ext cx="2451464" cy="3842816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ello_html_m40928ed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7903" r="11713" b="3269"/>
          <a:stretch/>
        </p:blipFill>
        <p:spPr bwMode="auto">
          <a:xfrm rot="440683">
            <a:off x="6261198" y="1778758"/>
            <a:ext cx="2620370" cy="4273854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llo_html_m41cfa27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5806" r="10150" b="2674"/>
          <a:stretch/>
        </p:blipFill>
        <p:spPr bwMode="auto">
          <a:xfrm>
            <a:off x="3218020" y="253664"/>
            <a:ext cx="2654293" cy="420204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851920" y="4797152"/>
            <a:ext cx="1080120" cy="72008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://imagestars.ru/img-q5y5x5n416b41454u4m4g4w5i5i5s2u4i4p5e4m4b474o55444o4k4b4/wikipedia/commons/7/7b/Coat_of_arms-pol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96" y="3598776"/>
            <a:ext cx="2540565" cy="29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otvet.imgsmail.ru/download/ae1337af818b3f11006288ef83b00d42_i-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0" y="3645024"/>
            <a:ext cx="2580775" cy="29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good.photolandiya.ru/img-q5y5x5n416b41454s4l4q4m51604d4c4r4f5h4d4f4e4g5q206u4/images/rfg_c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45" y="260648"/>
            <a:ext cx="3220323" cy="36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516216" y="260648"/>
            <a:ext cx="1296144" cy="1008112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ypresentation.ru/documents/3842f16c539c685d410be1d4fb13a5f2/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05062"/>
            <a:ext cx="20542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 descr="http://interiorpic.ru/photo/01/0190c3ede31a14a10be4294ab2b846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27915"/>
            <a:ext cx="2006585" cy="191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14</Words>
  <Application>Microsoft Office PowerPoint</Application>
  <PresentationFormat>Экран (4:3)</PresentationFormat>
  <Paragraphs>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2018-01-08T07:04:06Z</dcterms:created>
  <dcterms:modified xsi:type="dcterms:W3CDTF">2023-10-04T17:36:51Z</dcterms:modified>
</cp:coreProperties>
</file>