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0" r:id="rId5"/>
    <p:sldId id="259" r:id="rId6"/>
    <p:sldId id="263" r:id="rId7"/>
    <p:sldId id="265" r:id="rId8"/>
    <p:sldId id="264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slide" Target="slide9.xml"/><Relationship Id="rId3" Type="http://schemas.openxmlformats.org/officeDocument/2006/relationships/audio" Target="../media/audio1.wav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" Type="http://schemas.openxmlformats.org/officeDocument/2006/relationships/audio" Target="../media/audio3.wav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19.jpeg"/><Relationship Id="rId5" Type="http://schemas.openxmlformats.org/officeDocument/2006/relationships/image" Target="../media/image14.jpeg"/><Relationship Id="rId15" Type="http://schemas.openxmlformats.org/officeDocument/2006/relationships/image" Target="../media/image23.jpeg"/><Relationship Id="rId10" Type="http://schemas.openxmlformats.org/officeDocument/2006/relationships/image" Target="../media/image18.png"/><Relationship Id="rId4" Type="http://schemas.openxmlformats.org/officeDocument/2006/relationships/image" Target="../media/image13.jpeg"/><Relationship Id="rId9" Type="http://schemas.openxmlformats.org/officeDocument/2006/relationships/image" Target="../media/image17.jpeg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3785" y="0"/>
            <a:ext cx="918778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3048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структурное подразделение государственного бюджетного общеобразовательного учреждения Самарской области средней общеобразовательной школы №2 "Образовательный центр" имени Героя советского Союза  И.Т. Краснова  с.Большая Глушица м.р.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Большеглушицкий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Самарской области - "Детский сад "Одуванчик"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34379" y="2590800"/>
            <a:ext cx="4370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Интерактивная игра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Каша из топора»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8000" y="5181600"/>
            <a:ext cx="1676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Рыжова Т.В.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87785" cy="6858000"/>
          </a:xfrm>
          <a:prstGeom prst="rect">
            <a:avLst/>
          </a:prstGeom>
        </p:spPr>
      </p:pic>
      <p:pic>
        <p:nvPicPr>
          <p:cNvPr id="3" name="Рисунок 2" descr="1661559134_3-klubmama-ru-p-podelki-k-skazke-kasha-iz-topora-foto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990600"/>
            <a:ext cx="7162800" cy="52894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14400" y="762000"/>
            <a:ext cx="3581400" cy="281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495800" y="762000"/>
            <a:ext cx="3581400" cy="2819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95800" y="3581400"/>
            <a:ext cx="3581400" cy="2819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3581400"/>
            <a:ext cx="3581400" cy="2819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743200" y="152400"/>
            <a:ext cx="3915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«Отгадай сказку»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>
            <a:hlinkClick r:id="rId5" action="ppaction://hlinksldjump"/>
          </p:cNvPr>
          <p:cNvSpPr/>
          <p:nvPr/>
        </p:nvSpPr>
        <p:spPr>
          <a:xfrm>
            <a:off x="8165592" y="5943600"/>
            <a:ext cx="749808" cy="332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3785" y="0"/>
            <a:ext cx="9187785" cy="6858000"/>
          </a:xfrm>
          <a:prstGeom prst="rect">
            <a:avLst/>
          </a:prstGeom>
        </p:spPr>
      </p:pic>
      <p:pic>
        <p:nvPicPr>
          <p:cNvPr id="3074" name="Picture 2" descr="C:\Users\Таня\Downloads\каша.png"/>
          <p:cNvPicPr>
            <a:picLocks noChangeAspect="1" noChangeArrowheads="1"/>
          </p:cNvPicPr>
          <p:nvPr/>
        </p:nvPicPr>
        <p:blipFill>
          <a:blip r:embed="rId4" cstate="print"/>
          <a:srcRect l="3824" t="8333" r="4388" b="6250"/>
          <a:stretch>
            <a:fillRect/>
          </a:stretch>
        </p:blipFill>
        <p:spPr bwMode="auto">
          <a:xfrm>
            <a:off x="3048000" y="762000"/>
            <a:ext cx="3657600" cy="3124200"/>
          </a:xfrm>
          <a:prstGeom prst="rect">
            <a:avLst/>
          </a:prstGeom>
          <a:noFill/>
        </p:spPr>
      </p:pic>
      <p:pic>
        <p:nvPicPr>
          <p:cNvPr id="3075" name="Picture 3" descr="C:\Users\Таня\Desktop\игра по развитию речи\depositphotos_oves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3810000"/>
            <a:ext cx="3055319" cy="23193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48000" y="3962400"/>
            <a:ext cx="3810000" cy="2286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ОТВЕТ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352800" y="304800"/>
            <a:ext cx="3754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«Разгадай ребус»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>
            <a:hlinkClick r:id="rId6" action="ppaction://hlinksldjump"/>
          </p:cNvPr>
          <p:cNvSpPr/>
          <p:nvPr/>
        </p:nvSpPr>
        <p:spPr>
          <a:xfrm>
            <a:off x="7620000" y="5715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3785" y="0"/>
            <a:ext cx="9187785" cy="6858000"/>
          </a:xfrm>
          <a:prstGeom prst="rect">
            <a:avLst/>
          </a:prstGeom>
        </p:spPr>
      </p:pic>
      <p:pic>
        <p:nvPicPr>
          <p:cNvPr id="2050" name="Picture 2" descr="C:\Users\Таня\Downloads\топор (5).pn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l="10141" t="17926" r="10985" b="6220"/>
          <a:stretch>
            <a:fillRect/>
          </a:stretch>
        </p:blipFill>
        <p:spPr bwMode="auto">
          <a:xfrm>
            <a:off x="2667000" y="762000"/>
            <a:ext cx="3733800" cy="3411335"/>
          </a:xfrm>
          <a:prstGeom prst="rect">
            <a:avLst/>
          </a:prstGeom>
          <a:noFill/>
        </p:spPr>
      </p:pic>
      <p:pic>
        <p:nvPicPr>
          <p:cNvPr id="2051" name="Picture 3" descr="C:\Users\Таня\Desktop\игра по развитию речи\1673725778_gas-kvas-com-p-risunok-topora-poetapno-posledovatelno-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4114800"/>
            <a:ext cx="2362200" cy="223227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4600" y="4114800"/>
            <a:ext cx="4343400" cy="2209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ОТВЕТ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66244" y="304800"/>
            <a:ext cx="37292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«Разгадай ребус»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>
            <a:hlinkClick r:id="rId6" action="ppaction://hlinksldjump"/>
          </p:cNvPr>
          <p:cNvSpPr/>
          <p:nvPr/>
        </p:nvSpPr>
        <p:spPr>
          <a:xfrm>
            <a:off x="7620000" y="5791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3785" y="0"/>
            <a:ext cx="9187785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3400" y="990600"/>
            <a:ext cx="18288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67000" y="990600"/>
            <a:ext cx="18288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24400" y="990600"/>
            <a:ext cx="19050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58000" y="990600"/>
            <a:ext cx="19050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pic>
        <p:nvPicPr>
          <p:cNvPr id="1026" name="Picture 2" descr="C:\Users\Таня\Desktop\игра по развитию речи\494078_html_4d30e4fb9c095e7a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119" y="4114800"/>
            <a:ext cx="2081068" cy="1752600"/>
          </a:xfrm>
          <a:prstGeom prst="rect">
            <a:avLst/>
          </a:prstGeom>
          <a:noFill/>
        </p:spPr>
      </p:pic>
      <p:pic>
        <p:nvPicPr>
          <p:cNvPr id="1027" name="Picture 3" descr="C:\Users\Таня\Desktop\игра по развитию речи\494078_html_4d30e4fb9c095e7a - копия (4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6114" y="4114800"/>
            <a:ext cx="1915886" cy="1676400"/>
          </a:xfrm>
          <a:prstGeom prst="rect">
            <a:avLst/>
          </a:prstGeom>
          <a:noFill/>
        </p:spPr>
      </p:pic>
      <p:pic>
        <p:nvPicPr>
          <p:cNvPr id="1028" name="Picture 4" descr="C:\Users\Таня\Desktop\игра по развитию речи\494078_html_4d30e4fb9c095e7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09886" y="4114800"/>
            <a:ext cx="1995714" cy="1676400"/>
          </a:xfrm>
          <a:prstGeom prst="rect">
            <a:avLst/>
          </a:prstGeom>
          <a:noFill/>
        </p:spPr>
      </p:pic>
      <p:pic>
        <p:nvPicPr>
          <p:cNvPr id="1029" name="Picture 5" descr="C:\Users\Таня\Desktop\игра по развитию речи\494078_html_4d30e4fb9c095e7a - копия (2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3486" y="4114800"/>
            <a:ext cx="1995714" cy="16764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914400" y="304800"/>
            <a:ext cx="7719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«Расскажи сказку по серии картин»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7" action="ppaction://hlinksldjump"/>
          </p:cNvPr>
          <p:cNvSpPr/>
          <p:nvPr/>
        </p:nvSpPr>
        <p:spPr>
          <a:xfrm>
            <a:off x="7620000" y="5943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028E-6 L -0.47084 -0.460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" y="-2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284E-6 L 0.69167 -0.4551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" y="-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028E-6 L -0.00833 -0.4606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2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3 0.00555 L -0.2408 -0.4551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" y="-2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8778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381000"/>
            <a:ext cx="7732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«Определи, какой солдат в сказке?»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48400" y="4953000"/>
            <a:ext cx="2057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находчивый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48400" y="4267200"/>
            <a:ext cx="2057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добрый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62000" y="2362200"/>
            <a:ext cx="2057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вредный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3276600"/>
            <a:ext cx="2057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веселый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62000" y="4267200"/>
            <a:ext cx="2057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умный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48400" y="3505200"/>
            <a:ext cx="2057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злой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48400" y="2743200"/>
            <a:ext cx="2057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хитрый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62000" y="5105400"/>
            <a:ext cx="2057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жадный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248400" y="1981200"/>
            <a:ext cx="2057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сообразительный</a:t>
            </a:r>
            <a:endParaRPr lang="ru-RU" dirty="0"/>
          </a:p>
        </p:txBody>
      </p:sp>
      <p:pic>
        <p:nvPicPr>
          <p:cNvPr id="1027" name="Picture 3" descr="C:\Users\Таня\Desktop\игра по развитию речи\Картинки-как-нарисовать-сказку-каша-из-топора-карандашом-010.jpg"/>
          <p:cNvPicPr>
            <a:picLocks noChangeAspect="1" noChangeArrowheads="1"/>
          </p:cNvPicPr>
          <p:nvPr/>
        </p:nvPicPr>
        <p:blipFill>
          <a:blip r:embed="rId5" cstate="print"/>
          <a:srcRect r="3102"/>
          <a:stretch>
            <a:fillRect/>
          </a:stretch>
        </p:blipFill>
        <p:spPr bwMode="auto">
          <a:xfrm>
            <a:off x="2895600" y="1981200"/>
            <a:ext cx="3276600" cy="3618034"/>
          </a:xfrm>
          <a:prstGeom prst="rect">
            <a:avLst/>
          </a:prstGeom>
          <a:noFill/>
        </p:spPr>
      </p:pic>
      <p:sp>
        <p:nvSpPr>
          <p:cNvPr id="15" name="Стрелка вправо 14">
            <a:hlinkClick r:id="rId6" action="ppaction://hlinksldjump"/>
          </p:cNvPr>
          <p:cNvSpPr/>
          <p:nvPr/>
        </p:nvSpPr>
        <p:spPr>
          <a:xfrm>
            <a:off x="7696200" y="5867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17 0.00555 L 0.32917 0.0055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62535E-7 L 0.2875 -0.0055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" y="-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56059E-6 L -0.25416 0.0166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" y="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-0.00555 L -0.25416 -0.0055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5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8778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9139" y="381000"/>
            <a:ext cx="7925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«Определи, какая в сказке старуха?»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72200" y="5257800"/>
            <a:ext cx="2057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находчивая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72200" y="4495800"/>
            <a:ext cx="2057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добрая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62000" y="2362200"/>
            <a:ext cx="2057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вредная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3276600"/>
            <a:ext cx="2057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веселая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62000" y="4267200"/>
            <a:ext cx="2057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умная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72200" y="3657600"/>
            <a:ext cx="2057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злая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72200" y="2895600"/>
            <a:ext cx="2057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хитрая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62000" y="5105400"/>
            <a:ext cx="2057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жадная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172200" y="2057400"/>
            <a:ext cx="2057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сообразительная</a:t>
            </a:r>
            <a:endParaRPr lang="ru-RU" dirty="0"/>
          </a:p>
        </p:txBody>
      </p:sp>
      <p:pic>
        <p:nvPicPr>
          <p:cNvPr id="2050" name="Picture 2" descr="C:\Users\Таня\Desktop\игра по развитию речи\1661559134_3-klubmama-ru-p-podelki-k-skazke-kasha-iz-topora-foto-3 - коп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1828800"/>
            <a:ext cx="2957513" cy="4039118"/>
          </a:xfrm>
          <a:prstGeom prst="rect">
            <a:avLst/>
          </a:prstGeom>
          <a:noFill/>
        </p:spPr>
      </p:pic>
      <p:sp>
        <p:nvSpPr>
          <p:cNvPr id="15" name="Стрелка вправо 14">
            <a:hlinkClick r:id="rId6" action="ppaction://hlinksldjump"/>
          </p:cNvPr>
          <p:cNvSpPr/>
          <p:nvPr/>
        </p:nvSpPr>
        <p:spPr>
          <a:xfrm>
            <a:off x="7696200" y="5943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55134E-6 L -0.27917 0.0055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87697E-6 L -0.27917 0.0055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Таня\Desktop\игра по развитию речи\1661377977_40-papik-pro-p-molodets-stiker-png-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4343400"/>
            <a:ext cx="2133600" cy="2133600"/>
          </a:xfrm>
          <a:prstGeom prst="rect">
            <a:avLst/>
          </a:prstGeom>
          <a:noFill/>
        </p:spPr>
      </p:pic>
      <p:pic>
        <p:nvPicPr>
          <p:cNvPr id="4111" name="Picture 15" descr="C:\Users\Таня\Desktop\игра по развитию речи\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4191000"/>
            <a:ext cx="2971800" cy="2363848"/>
          </a:xfrm>
          <a:prstGeom prst="rect">
            <a:avLst/>
          </a:prstGeom>
          <a:noFill/>
        </p:spPr>
      </p:pic>
      <p:pic>
        <p:nvPicPr>
          <p:cNvPr id="2" name="Рисунок 1" descr="Безымянный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43785" y="0"/>
            <a:ext cx="9187785" cy="6858000"/>
          </a:xfrm>
          <a:prstGeom prst="rect">
            <a:avLst/>
          </a:prstGeom>
        </p:spPr>
      </p:pic>
      <p:pic>
        <p:nvPicPr>
          <p:cNvPr id="4105" name="Picture 9" descr="C:\Users\Таня\Desktop\игра по развитию речи\1679889812_3-99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4648200"/>
            <a:ext cx="1222802" cy="1649254"/>
          </a:xfrm>
          <a:prstGeom prst="rect">
            <a:avLst/>
          </a:prstGeom>
          <a:noFill/>
        </p:spPr>
      </p:pic>
      <p:pic>
        <p:nvPicPr>
          <p:cNvPr id="4100" name="Picture 4" descr="C:\Users\Таня\Desktop\игра по развитию речи\png-clipart-clear-glass-mug-filled-with-water-jug-glass-pitcher-water-water-glass-glass-kitchen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6629400" y="1371600"/>
            <a:ext cx="1619250" cy="1619250"/>
          </a:xfrm>
          <a:prstGeom prst="rect">
            <a:avLst/>
          </a:prstGeom>
          <a:noFill/>
        </p:spPr>
      </p:pic>
      <p:pic>
        <p:nvPicPr>
          <p:cNvPr id="4102" name="Picture 6" descr="C:\Users\Таня\Desktop\игра по развитию речи\pngtree-carrot-png-image_799236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 l="10000" r="6667" b="6667"/>
          <a:stretch>
            <a:fillRect/>
          </a:stretch>
        </p:blipFill>
        <p:spPr bwMode="auto">
          <a:xfrm>
            <a:off x="7010400" y="3048000"/>
            <a:ext cx="1564821" cy="1752600"/>
          </a:xfrm>
          <a:prstGeom prst="rect">
            <a:avLst/>
          </a:prstGeom>
          <a:noFill/>
        </p:spPr>
      </p:pic>
      <p:pic>
        <p:nvPicPr>
          <p:cNvPr id="4103" name="Picture 7" descr="C:\Users\Таня\Desktop\игра по развитию речи\pork_PNG2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9600" y="3124200"/>
            <a:ext cx="2244747" cy="1318373"/>
          </a:xfrm>
          <a:prstGeom prst="rect">
            <a:avLst/>
          </a:prstGeom>
          <a:noFill/>
        </p:spPr>
      </p:pic>
      <p:pic>
        <p:nvPicPr>
          <p:cNvPr id="4104" name="Picture 8" descr="C:\Users\Таня\Desktop\игра по развитию речи\ef1dfccd4e1994fc78c571f4704d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738" b="14094"/>
          <a:stretch>
            <a:fillRect/>
          </a:stretch>
        </p:blipFill>
        <p:spPr bwMode="auto">
          <a:xfrm rot="325337">
            <a:off x="807637" y="1927094"/>
            <a:ext cx="2130917" cy="1066800"/>
          </a:xfrm>
          <a:prstGeom prst="rect">
            <a:avLst/>
          </a:prstGeom>
          <a:noFill/>
        </p:spPr>
      </p:pic>
      <p:pic>
        <p:nvPicPr>
          <p:cNvPr id="4106" name="Picture 10" descr="C:\Users\Таня\Desktop\игра по развитию речи\1673725778_gas-kvas-com-p-risunok-topora-poetapno-posledovatelno-29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8F4F3"/>
              </a:clrFrom>
              <a:clrTo>
                <a:srgbClr val="F8F4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7348" y="2514600"/>
            <a:ext cx="1531851" cy="1707842"/>
          </a:xfrm>
          <a:prstGeom prst="rect">
            <a:avLst/>
          </a:prstGeom>
          <a:noFill/>
        </p:spPr>
      </p:pic>
      <p:pic>
        <p:nvPicPr>
          <p:cNvPr id="4107" name="Picture 11" descr="C:\Users\Таня\Desktop\игра по развитию речи\1673586551_gas-kvas-com-p-detskii-risunok-molotok-16.png"/>
          <p:cNvPicPr>
            <a:picLocks noChangeAspect="1" noChangeArrowheads="1"/>
          </p:cNvPicPr>
          <p:nvPr/>
        </p:nvPicPr>
        <p:blipFill>
          <a:blip r:embed="rId13" cstate="print"/>
          <a:srcRect l="15385" r="23077"/>
          <a:stretch>
            <a:fillRect/>
          </a:stretch>
        </p:blipFill>
        <p:spPr bwMode="auto">
          <a:xfrm rot="3560132">
            <a:off x="6603654" y="4560496"/>
            <a:ext cx="1219200" cy="1981200"/>
          </a:xfrm>
          <a:prstGeom prst="rect">
            <a:avLst/>
          </a:prstGeom>
          <a:noFill/>
        </p:spPr>
      </p:pic>
      <p:pic>
        <p:nvPicPr>
          <p:cNvPr id="4108" name="Picture 12" descr="C:\Users\Таня\Desktop\игра по развитию речи\1614592622_5-p-maslo-na-belom-fone-5.pn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1676400"/>
            <a:ext cx="2300482" cy="1600200"/>
          </a:xfrm>
          <a:prstGeom prst="rect">
            <a:avLst/>
          </a:prstGeom>
          <a:noFill/>
        </p:spPr>
      </p:pic>
      <p:pic>
        <p:nvPicPr>
          <p:cNvPr id="4109" name="Picture 13" descr="C:\Users\Таня\Desktop\игра по развитию речи\1614577368_4-p-luk-na-belom-fone-4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000" r="20000"/>
          <a:stretch>
            <a:fillRect/>
          </a:stretch>
        </p:blipFill>
        <p:spPr bwMode="auto">
          <a:xfrm>
            <a:off x="2743200" y="1066800"/>
            <a:ext cx="1219200" cy="1632857"/>
          </a:xfrm>
          <a:prstGeom prst="rect">
            <a:avLst/>
          </a:prstGeom>
          <a:noFill/>
        </p:spPr>
      </p:pic>
      <p:pic>
        <p:nvPicPr>
          <p:cNvPr id="4110" name="Picture 14" descr="C:\Users\Таня\Desktop\игра по развитию речи\maxresdefault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393" t="8571" r="14821" b="8571"/>
          <a:stretch>
            <a:fillRect/>
          </a:stretch>
        </p:blipFill>
        <p:spPr bwMode="auto">
          <a:xfrm>
            <a:off x="609600" y="4800600"/>
            <a:ext cx="1366345" cy="1524000"/>
          </a:xfrm>
          <a:prstGeom prst="rect">
            <a:avLst/>
          </a:prstGeom>
          <a:noFill/>
        </p:spPr>
      </p:pic>
      <p:pic>
        <p:nvPicPr>
          <p:cNvPr id="4098" name="Picture 2" descr="C:\Users\Таня\Desktop\игра по развитию речи\v6lvzpIrDHY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652" r="13043"/>
          <a:stretch>
            <a:fillRect/>
          </a:stretch>
        </p:blipFill>
        <p:spPr bwMode="auto">
          <a:xfrm>
            <a:off x="3429000" y="4038600"/>
            <a:ext cx="3124200" cy="260985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09600" y="2286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Что понадобилось солдату, чтобы приготовить вкусную кашу?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право 16">
            <a:hlinkClick r:id="rId18" action="ppaction://hlinksldjump"/>
          </p:cNvPr>
          <p:cNvSpPr/>
          <p:nvPr/>
        </p:nvSpPr>
        <p:spPr>
          <a:xfrm>
            <a:off x="7620000" y="5867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008E-6 L 0.05417 0.291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1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58E-6 L 0.325 0.4662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" y="2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4172E-6 L -0.06736 0.4162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" y="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8.14061E-7 L -0.26667 0.4995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" y="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5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аня\Desktop\игра по развитию речи\Безымян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3" name="Picture 3" descr="C:\Users\Таня\Desktop\игра по развитию речи\2059028-d7996a50c1d7a2f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038600"/>
            <a:ext cx="8277225" cy="1504950"/>
          </a:xfrm>
          <a:prstGeom prst="rect">
            <a:avLst/>
          </a:prstGeom>
          <a:noFill/>
        </p:spPr>
      </p:pic>
      <p:pic>
        <p:nvPicPr>
          <p:cNvPr id="5124" name="Picture 4" descr="C:\Users\Таня\Desktop\игра по развитию речи\5Gp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685800"/>
            <a:ext cx="39624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119</Words>
  <Application>Microsoft Office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Таня</cp:lastModifiedBy>
  <cp:revision>3</cp:revision>
  <dcterms:created xsi:type="dcterms:W3CDTF">2023-10-14T10:55:28Z</dcterms:created>
  <dcterms:modified xsi:type="dcterms:W3CDTF">2023-12-07T14:29:27Z</dcterms:modified>
</cp:coreProperties>
</file>