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19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9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7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2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8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75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78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54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B31B-7FAC-4791-A8BE-29EC08E25F15}" type="datetimeFigureOut">
              <a:rPr lang="ru-RU" smtClean="0"/>
              <a:t>16.02.2025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65D84-E8F7-4EA8-9341-0E99BFD0A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63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/>
          <p:cNvSpPr txBox="1"/>
          <p:nvPr/>
        </p:nvSpPr>
        <p:spPr>
          <a:xfrm>
            <a:off x="4235116" y="1690688"/>
            <a:ext cx="75798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Презентация «Моя безопасность» 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для старшего дошкольного возраста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Воспитатель Выдра М.В.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               февраль 2025 г.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9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43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40" y="-411480"/>
            <a:ext cx="12397740" cy="792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7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3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9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4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79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</Words>
  <Application>Microsoft Office PowerPoint</Application>
  <PresentationFormat>Широкоэкранный</PresentationFormat>
  <Paragraphs>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5</cp:revision>
  <dcterms:created xsi:type="dcterms:W3CDTF">2025-02-16T04:02:50Z</dcterms:created>
  <dcterms:modified xsi:type="dcterms:W3CDTF">2025-02-16T05:41:47Z</dcterms:modified>
</cp:coreProperties>
</file>