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92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B31B-7FAC-4791-A8BE-29EC08E25F15}" type="datetimeFigureOut">
              <a:rPr lang="ru-RU" smtClean="0"/>
              <a:t>16.02.2025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65D84-E8F7-4EA8-9341-0E99BFD0A0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969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B31B-7FAC-4791-A8BE-29EC08E25F15}" type="datetimeFigureOut">
              <a:rPr lang="ru-RU" smtClean="0"/>
              <a:t>16.02.2025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65D84-E8F7-4EA8-9341-0E99BFD0A0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8191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B31B-7FAC-4791-A8BE-29EC08E25F15}" type="datetimeFigureOut">
              <a:rPr lang="ru-RU" smtClean="0"/>
              <a:t>16.02.2025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65D84-E8F7-4EA8-9341-0E99BFD0A0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55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B31B-7FAC-4791-A8BE-29EC08E25F15}" type="datetimeFigureOut">
              <a:rPr lang="ru-RU" smtClean="0"/>
              <a:t>16.02.2025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65D84-E8F7-4EA8-9341-0E99BFD0A0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494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B31B-7FAC-4791-A8BE-29EC08E25F15}" type="datetimeFigureOut">
              <a:rPr lang="ru-RU" smtClean="0"/>
              <a:t>16.02.2025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65D84-E8F7-4EA8-9341-0E99BFD0A0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777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B31B-7FAC-4791-A8BE-29EC08E25F15}" type="datetimeFigureOut">
              <a:rPr lang="ru-RU" smtClean="0"/>
              <a:t>16.02.2025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65D84-E8F7-4EA8-9341-0E99BFD0A0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5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B31B-7FAC-4791-A8BE-29EC08E25F15}" type="datetimeFigureOut">
              <a:rPr lang="ru-RU" smtClean="0"/>
              <a:t>16.02.2025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65D84-E8F7-4EA8-9341-0E99BFD0A0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827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B31B-7FAC-4791-A8BE-29EC08E25F15}" type="datetimeFigureOut">
              <a:rPr lang="ru-RU" smtClean="0"/>
              <a:t>16.02.2025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65D84-E8F7-4EA8-9341-0E99BFD0A0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4688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B31B-7FAC-4791-A8BE-29EC08E25F15}" type="datetimeFigureOut">
              <a:rPr lang="ru-RU" smtClean="0"/>
              <a:t>16.02.2025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65D84-E8F7-4EA8-9341-0E99BFD0A0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4753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B31B-7FAC-4791-A8BE-29EC08E25F15}" type="datetimeFigureOut">
              <a:rPr lang="ru-RU" smtClean="0"/>
              <a:t>16.02.2025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65D84-E8F7-4EA8-9341-0E99BFD0A0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5784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B31B-7FAC-4791-A8BE-29EC08E25F15}" type="datetimeFigureOut">
              <a:rPr lang="ru-RU" smtClean="0"/>
              <a:t>16.02.2025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65D84-E8F7-4EA8-9341-0E99BFD0A0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4540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6B31B-7FAC-4791-A8BE-29EC08E25F15}" type="datetimeFigureOut">
              <a:rPr lang="ru-RU" smtClean="0"/>
              <a:t>16.02.2025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65D84-E8F7-4EA8-9341-0E99BFD0A0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633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</p:spPr>
      </p:pic>
      <p:sp>
        <p:nvSpPr>
          <p:cNvPr id="6" name="TextBox 5"/>
          <p:cNvSpPr txBox="1"/>
          <p:nvPr/>
        </p:nvSpPr>
        <p:spPr>
          <a:xfrm>
            <a:off x="4235116" y="1690688"/>
            <a:ext cx="757989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Презентация «Моя безопасность» </a:t>
            </a:r>
          </a:p>
          <a:p>
            <a:r>
              <a:rPr lang="ru-RU" sz="3600" dirty="0" smtClean="0">
                <a:solidFill>
                  <a:schemeClr val="bg1"/>
                </a:solidFill>
              </a:rPr>
              <a:t>для старшего дошкольного возраста</a:t>
            </a:r>
          </a:p>
          <a:p>
            <a:r>
              <a:rPr lang="ru-RU" sz="3600" dirty="0" smtClean="0">
                <a:solidFill>
                  <a:schemeClr val="bg1"/>
                </a:solidFill>
              </a:rPr>
              <a:t>Воспитатель Выдра М.В.</a:t>
            </a:r>
          </a:p>
          <a:p>
            <a:r>
              <a:rPr lang="ru-RU" sz="3600" dirty="0" smtClean="0">
                <a:solidFill>
                  <a:schemeClr val="bg1"/>
                </a:solidFill>
              </a:rPr>
              <a:t>                февраль 2025 г.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892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431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99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5740" y="-411480"/>
            <a:ext cx="12397740" cy="792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27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13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96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49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79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18</Words>
  <Application>Microsoft Office PowerPoint</Application>
  <PresentationFormat>Широкоэкранный</PresentationFormat>
  <Paragraphs>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User</dc:creator>
  <cp:lastModifiedBy>Windows User</cp:lastModifiedBy>
  <cp:revision>5</cp:revision>
  <dcterms:created xsi:type="dcterms:W3CDTF">2025-02-16T04:02:50Z</dcterms:created>
  <dcterms:modified xsi:type="dcterms:W3CDTF">2025-02-16T05:41:47Z</dcterms:modified>
</cp:coreProperties>
</file>