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7" r:id="rId4"/>
    <p:sldId id="266" r:id="rId5"/>
    <p:sldId id="258" r:id="rId6"/>
    <p:sldId id="259" r:id="rId7"/>
    <p:sldId id="260" r:id="rId8"/>
    <p:sldId id="265" r:id="rId9"/>
    <p:sldId id="263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55" d="100"/>
          <a:sy n="55" d="100"/>
        </p:scale>
        <p:origin x="-1109" y="-77"/>
      </p:cViewPr>
      <p:guideLst>
        <p:guide orient="horz" pos="21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8890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/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/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/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/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/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/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/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/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/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/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/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/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/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/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6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025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025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61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305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 panose="05000000000000000000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10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 panose="05000000000000000000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50" indent="-22860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745" indent="-228600" algn="l" rtl="0" eaLnBrk="1" latinLnBrk="0" hangingPunct="1">
        <a:spcBef>
          <a:spcPct val="20000"/>
        </a:spcBef>
        <a:buClr>
          <a:schemeClr val="accent3"/>
        </a:buClr>
        <a:buFont typeface="Wingdings 3" panose="05040102010807070707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455" indent="-210185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indent="-210185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825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4230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1\Downloads\2_5454091403397185841%20(2)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428736"/>
            <a:ext cx="7772400" cy="350046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«Моя педагогическая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находка»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786058"/>
            <a:ext cx="7872442" cy="7143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212174"/>
          </a:xfrm>
        </p:spPr>
        <p:txBody>
          <a:bodyPr/>
          <a:lstStyle/>
          <a:p>
            <a:pPr algn="ctr"/>
            <a:r>
              <a:rPr lang="ru-RU" sz="2400" dirty="0" smtClean="0"/>
              <a:t>В процессе  игры был заметен положительный эмоциональный настрой у игроков команд, сплоченность всех членов команд. Ребята искренне помогали друг другу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Спасибо за внимание.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2_5454091403397185841 (2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32" y="1857364"/>
            <a:ext cx="5929354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3143272"/>
          </a:xfrm>
        </p:spPr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Подвижная командная игра</a:t>
            </a:r>
            <a:br>
              <a:rPr lang="ru-RU" sz="3600" dirty="0" smtClean="0"/>
            </a:br>
            <a:r>
              <a:rPr lang="ru-RU" sz="3600" dirty="0" smtClean="0"/>
              <a:t> «Умные квадратики»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6" name="Picture 2" descr="C:\Users\User1\Desktop\Человечки-держатся-за-руки-картинки-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428868"/>
            <a:ext cx="514353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игры: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интеграция образовательной технологии «</a:t>
            </a:r>
            <a:r>
              <a:rPr lang="ru-RU" dirty="0" err="1" smtClean="0"/>
              <a:t>Коврограф</a:t>
            </a:r>
            <a:r>
              <a:rPr lang="ru-RU" dirty="0" smtClean="0"/>
              <a:t>» В.В. </a:t>
            </a:r>
            <a:r>
              <a:rPr lang="ru-RU" dirty="0" err="1" smtClean="0"/>
              <a:t>Воскобовича</a:t>
            </a:r>
            <a:r>
              <a:rPr lang="ru-RU" dirty="0" smtClean="0"/>
              <a:t> и технологии </a:t>
            </a:r>
            <a:r>
              <a:rPr lang="ru-RU" dirty="0" err="1" smtClean="0"/>
              <a:t>тимбиллдинга</a:t>
            </a:r>
            <a:r>
              <a:rPr lang="ru-RU" dirty="0" smtClean="0"/>
              <a:t> в процессе образовательной деятельности по </a:t>
            </a:r>
            <a:r>
              <a:rPr lang="ru-RU" dirty="0" smtClean="0"/>
              <a:t>физической культуре»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2060848"/>
            <a:ext cx="7992888" cy="302433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2800" dirty="0" smtClean="0"/>
              <a:t>Обучать детей навыкам работе в команде , принятию решений;</a:t>
            </a:r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 упражнять в навыках ориентировки  в пространстве;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 </a:t>
            </a:r>
            <a:r>
              <a:rPr lang="ru-RU" sz="2800" dirty="0" smtClean="0"/>
              <a:t>развивать скоростные физические качества.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игры: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2286016"/>
          </a:xfrm>
        </p:spPr>
        <p:txBody>
          <a:bodyPr/>
          <a:lstStyle/>
          <a:p>
            <a:pPr algn="ctr"/>
            <a:r>
              <a:rPr lang="ru-RU" sz="2800" dirty="0" err="1" smtClean="0"/>
              <a:t>Тимбилдинг</a:t>
            </a:r>
            <a:r>
              <a:rPr lang="ru-RU" sz="2800" dirty="0" smtClean="0"/>
              <a:t> — инструмент налаживания коммуникации, в переводе с английского означает «построение команды» или «</a:t>
            </a:r>
            <a:r>
              <a:rPr lang="ru-RU" sz="2800" dirty="0" err="1" smtClean="0"/>
              <a:t>командообразование</a:t>
            </a:r>
            <a:r>
              <a:rPr lang="ru-RU" sz="2800" dirty="0" smtClean="0"/>
              <a:t>». Простыми словами — это мероприятия, которые </a:t>
            </a:r>
            <a:r>
              <a:rPr lang="ru-RU" sz="2800" smtClean="0"/>
              <a:t>объединяют детей </a:t>
            </a:r>
            <a:r>
              <a:rPr lang="ru-RU" sz="2800" dirty="0" smtClean="0"/>
              <a:t>и помогают им стать командой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4" name="Содержимое 3" descr="73109215698f486e7c4b94e0c33b953cbcddce371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0" y="2884170"/>
            <a:ext cx="5572125" cy="38309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9550"/>
            <a:ext cx="7772400" cy="2660015"/>
          </a:xfrm>
        </p:spPr>
        <p:txBody>
          <a:bodyPr/>
          <a:lstStyle/>
          <a:p>
            <a:pPr algn="ctr"/>
            <a:r>
              <a:rPr lang="ru-RU" sz="2200" dirty="0" smtClean="0"/>
              <a:t>Главная отличительная особенность игр в методике </a:t>
            </a:r>
            <a:r>
              <a:rPr lang="ru-RU" sz="2200" dirty="0" err="1" smtClean="0"/>
              <a:t>Воскобовича</a:t>
            </a:r>
            <a:r>
              <a:rPr lang="ru-RU" sz="2200" dirty="0" smtClean="0"/>
              <a:t> – образность и универсальность. Игра интригует, мобилизует внимание ребёнка, его интерес, втягивая в процесс решения. Ребёнок образно попадает в ситуацию, последовательно анализирует свои действия, поставленные задания, осознает цели и находит варианты решения.</a:t>
            </a:r>
            <a:endParaRPr lang="ru-RU" sz="2200" dirty="0"/>
          </a:p>
        </p:txBody>
      </p:sp>
      <p:pic>
        <p:nvPicPr>
          <p:cNvPr id="6" name="Содержимое 5" descr="IMG-20201201-WA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30" y="2780665"/>
            <a:ext cx="4843145" cy="38442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11810"/>
            <a:ext cx="8229600" cy="2124710"/>
          </a:xfrm>
        </p:spPr>
        <p:txBody>
          <a:bodyPr/>
          <a:lstStyle/>
          <a:p>
            <a:r>
              <a:rPr lang="ru-RU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Хохле</a:t>
            </a:r>
            <a:r>
              <a:rPr lang="ru-RU" altLang="en-US" sz="4800" b="1"/>
              <a:t/>
            </a:r>
            <a:br>
              <a:rPr lang="ru-RU" altLang="en-US" sz="4800" b="1"/>
            </a:br>
            <a:r>
              <a:rPr lang="ru-RU" altLang="en-US" sz="4800" b="1">
                <a:solidFill>
                  <a:srgbClr val="FFFF00"/>
                </a:solidFill>
              </a:rPr>
              <a:t>Желе</a:t>
            </a:r>
            <a:r>
              <a:rPr lang="ru-RU" altLang="en-US" sz="4800" b="1"/>
              <a:t/>
            </a:r>
            <a:br>
              <a:rPr lang="ru-RU" altLang="en-US" sz="4800" b="1"/>
            </a:br>
            <a:r>
              <a:rPr lang="ru-RU" altLang="en-US" sz="4800" b="1">
                <a:solidFill>
                  <a:schemeClr val="accent4">
                    <a:lumMod val="50000"/>
                  </a:schemeClr>
                </a:solidFill>
              </a:rPr>
              <a:t>Фи</a:t>
            </a:r>
          </a:p>
        </p:txBody>
      </p:sp>
      <p:pic>
        <p:nvPicPr>
          <p:cNvPr id="10" name="Замещающее содержимое 9" descr="1684759835_polinka-top-p-kartinki-gnomi-voskobovicha-pinterest-1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00775" y="3485515"/>
            <a:ext cx="2485390" cy="3207385"/>
          </a:xfrm>
          <a:prstGeom prst="rect">
            <a:avLst/>
          </a:prstGeom>
        </p:spPr>
      </p:pic>
      <p:pic>
        <p:nvPicPr>
          <p:cNvPr id="7" name="Замещающее содержимое 6" descr="1684759847_polinka-top-p-kartinki-gnomi-voskobovicha-pinterest-13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5145" y="3457575"/>
            <a:ext cx="2592070" cy="3235325"/>
          </a:xfrm>
          <a:prstGeom prst="rect">
            <a:avLst/>
          </a:prstGeom>
        </p:spPr>
      </p:pic>
      <p:pic>
        <p:nvPicPr>
          <p:cNvPr id="11" name="Изображение 10" descr="1684759861_polinka-top-p-kartinki-gnomi-voskobovicha-pinterest-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1505" y="307340"/>
            <a:ext cx="2828925" cy="3528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60655"/>
            <a:ext cx="7772400" cy="1437640"/>
          </a:xfrm>
        </p:spPr>
        <p:txBody>
          <a:bodyPr/>
          <a:lstStyle/>
          <a:p>
            <a:pPr algn="ctr"/>
            <a:r>
              <a:rPr lang="ru-RU" altLang="en-US" sz="2000"/>
              <a:t>По правилам игры  рыбята делятся на 3 команды (Команда гномика </a:t>
            </a:r>
            <a:r>
              <a:rPr lang="ru-RU" altLang="en-US" sz="2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Хохле</a:t>
            </a:r>
            <a:r>
              <a:rPr lang="ru-RU" altLang="en-US" sz="2000"/>
              <a:t>, команда гномика </a:t>
            </a:r>
            <a:r>
              <a:rPr lang="ru-RU" altLang="en-US" sz="2400" b="1">
                <a:solidFill>
                  <a:schemeClr val="accent4">
                    <a:lumMod val="75000"/>
                  </a:schemeClr>
                </a:solidFill>
              </a:rPr>
              <a:t>Фи</a:t>
            </a:r>
            <a:r>
              <a:rPr lang="ru-RU" altLang="en-US" sz="2000"/>
              <a:t>, команда гномика </a:t>
            </a:r>
            <a:r>
              <a:rPr lang="ru-RU" altLang="en-US" sz="2000">
                <a:solidFill>
                  <a:srgbClr val="FFFF00"/>
                </a:solidFill>
              </a:rPr>
              <a:t>Ж</a:t>
            </a:r>
            <a:r>
              <a:rPr lang="ru-RU" altLang="en-US" sz="2000" b="1">
                <a:solidFill>
                  <a:srgbClr val="FFFF00"/>
                </a:solidFill>
              </a:rPr>
              <a:t>еле</a:t>
            </a:r>
            <a:r>
              <a:rPr lang="ru-RU" altLang="en-US" sz="2000"/>
              <a:t>) и выполняют поручения гномиков (например, переносят самоцветы из пещерок в домик). </a:t>
            </a:r>
          </a:p>
        </p:txBody>
      </p:sp>
      <p:pic>
        <p:nvPicPr>
          <p:cNvPr id="6" name="Замещающее содержимое 5" descr="GridArt_20231203_18494424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6100" y="1713230"/>
            <a:ext cx="6098540" cy="4836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2800"/>
              <a:t>Для ориертировки команд в зале была подготовлена схема поля и начерчен маршрут.</a:t>
            </a:r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idx="2"/>
          </p:nvPr>
        </p:nvSpPr>
        <p:spPr>
          <a:xfrm>
            <a:off x="685800" y="2311400"/>
            <a:ext cx="2514600" cy="3483610"/>
          </a:xfrm>
        </p:spPr>
        <p:txBody>
          <a:bodyPr>
            <a:normAutofit fontScale="97500" lnSpcReduction="10000"/>
          </a:bodyPr>
          <a:lstStyle/>
          <a:p>
            <a:pPr algn="ctr"/>
            <a:r>
              <a:rPr lang="ru-RU" altLang="en-US" dirty="0"/>
              <a:t>По условиям задания команды должны пройти к своему гномику по указанному в схеме маршруту или выполняя задание ведущего.</a:t>
            </a:r>
          </a:p>
          <a:p>
            <a:pPr algn="ctr"/>
            <a:endParaRPr lang="ru-RU" altLang="en-US" dirty="0"/>
          </a:p>
          <a:p>
            <a:pPr algn="ctr"/>
            <a:r>
              <a:rPr lang="ru-RU" altLang="en-US" dirty="0"/>
              <a:t>Выигрывает та команда, которая быстрее  пройдёт дистанцию.</a:t>
            </a:r>
          </a:p>
        </p:txBody>
      </p:sp>
      <p:pic>
        <p:nvPicPr>
          <p:cNvPr id="3" name="Замещающее содержимое 2" descr="маршруты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6010" y="1435100"/>
            <a:ext cx="4824095" cy="518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</TotalTime>
  <Words>223</Words>
  <Application>Microsoft Office PowerPoint</Application>
  <PresentationFormat>Экран (4:3)</PresentationFormat>
  <Paragraphs>27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 Презентация   «Моя педагогическая   находка»    </vt:lpstr>
      <vt:lpstr> Подвижная командная игра  «Умные квадратики» </vt:lpstr>
      <vt:lpstr>Цель игры:</vt:lpstr>
      <vt:lpstr>Задачи игры: </vt:lpstr>
      <vt:lpstr>Тимбилдинг — инструмент налаживания коммуникации, в переводе с английского означает «построение команды» или «командообразование». Простыми словами — это мероприятия, которые объединяют детей и помогают им стать командой.</vt:lpstr>
      <vt:lpstr>Главная отличительная особенность игр в методике Воскобовича – образность и универсальность. Игра интригует, мобилизует внимание ребёнка, его интерес, втягивая в процесс решения. Ребёнок образно попадает в ситуацию, последовательно анализирует свои действия, поставленные задания, осознает цели и находит варианты решения.</vt:lpstr>
      <vt:lpstr>Хохле Желе Фи</vt:lpstr>
      <vt:lpstr>По правилам игры  рыбята делятся на 3 команды (Команда гномика Хохле, команда гномика Фи, команда гномика Желе) и выполняют поручения гномиков (например, переносят самоцветы из пещерок в домик). </vt:lpstr>
      <vt:lpstr>Для ориертировки команд в зале была подготовлена схема поля и начерчен маршрут.</vt:lpstr>
      <vt:lpstr>В процессе  игры был заметен положительный эмоциональный настрой у игроков команд, сплоченность всех членов команд. Ребята искренне помогали друг другу.              Спасибо за внимание.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«Моя педагогическая находка»</dc:title>
  <dc:creator>User1</dc:creator>
  <cp:lastModifiedBy>User1</cp:lastModifiedBy>
  <cp:revision>9</cp:revision>
  <dcterms:created xsi:type="dcterms:W3CDTF">2023-11-24T06:01:00Z</dcterms:created>
  <dcterms:modified xsi:type="dcterms:W3CDTF">2023-12-11T09:19:42Z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DD704643A4BC4FD1999A863F4CD8DAD0_12</vt:lpwstr>
  </property>
  <property fmtid="{D5CDD505-2E9C-101B-9397-08002B2CF9AE}" pid="3" name="KSOProductBuildVer">
    <vt:lpwstr>1049-12.2.0.13306</vt:lpwstr>
  </property>
</Properties>
</file>