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69" r:id="rId3"/>
    <p:sldId id="295" r:id="rId4"/>
    <p:sldId id="296" r:id="rId5"/>
    <p:sldId id="291" r:id="rId6"/>
    <p:sldId id="292" r:id="rId7"/>
    <p:sldId id="297" r:id="rId8"/>
    <p:sldId id="298" r:id="rId9"/>
    <p:sldId id="299" r:id="rId10"/>
    <p:sldId id="300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288" r:id="rId19"/>
    <p:sldId id="310" r:id="rId20"/>
    <p:sldId id="311" r:id="rId21"/>
    <p:sldId id="312" r:id="rId22"/>
    <p:sldId id="313" r:id="rId23"/>
    <p:sldId id="314" r:id="rId24"/>
    <p:sldId id="316" r:id="rId25"/>
    <p:sldId id="317" r:id="rId26"/>
    <p:sldId id="318" r:id="rId27"/>
    <p:sldId id="289" r:id="rId28"/>
    <p:sldId id="319" r:id="rId29"/>
    <p:sldId id="320" r:id="rId30"/>
    <p:sldId id="290" r:id="rId31"/>
    <p:sldId id="32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33D"/>
    <a:srgbClr val="BB0000"/>
    <a:srgbClr val="3333CC"/>
    <a:srgbClr val="71AD1A"/>
    <a:srgbClr val="932313"/>
    <a:srgbClr val="64360A"/>
    <a:srgbClr val="FBC240"/>
    <a:srgbClr val="BC0000"/>
    <a:srgbClr val="070000"/>
    <a:srgbClr val="E4E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4660"/>
  </p:normalViewPr>
  <p:slideViewPr>
    <p:cSldViewPr snapToGrid="0">
      <p:cViewPr varScale="1">
        <p:scale>
          <a:sx n="77" d="100"/>
          <a:sy n="77" d="100"/>
        </p:scale>
        <p:origin x="7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8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93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05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48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7717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55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012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04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9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07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9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3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69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7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1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47C3A-4A30-4516-A104-4BFE9BAE5D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15E7C7-A057-42BD-AE03-47667498D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8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ED61BA-E9B2-0099-A9F6-7F1A6316B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0E2D21-7E7E-083E-D011-DF7D255396C8}"/>
              </a:ext>
            </a:extLst>
          </p:cNvPr>
          <p:cNvSpPr/>
          <p:nvPr/>
        </p:nvSpPr>
        <p:spPr>
          <a:xfrm>
            <a:off x="344384" y="606909"/>
            <a:ext cx="8730042" cy="1619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чем ассоциируется этот звук?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A24D315-787C-EB2F-4380-46C2EC296333}"/>
              </a:ext>
            </a:extLst>
          </p:cNvPr>
          <p:cNvSpPr/>
          <p:nvPr/>
        </p:nvSpPr>
        <p:spPr>
          <a:xfrm>
            <a:off x="8459684" y="673412"/>
            <a:ext cx="1858617" cy="1619456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vto-corvette-zajiganie-i-byistryiy-start-34232">
            <a:hlinkClick r:id="" action="ppaction://media"/>
            <a:extLst>
              <a:ext uri="{FF2B5EF4-FFF2-40B4-BE49-F238E27FC236}">
                <a16:creationId xmlns:a16="http://schemas.microsoft.com/office/drawing/2014/main" id="{7840FF76-2799-6504-D228-2FF854A6EE13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5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9962" y="1054291"/>
            <a:ext cx="857696" cy="85769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3212B9-14F9-CBF4-8169-2FDD74BEE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2990">
            <a:off x="2309019" y="2922726"/>
            <a:ext cx="7109791" cy="35548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947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5630149" y="287080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4885124" y="472011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7953571" y="518488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4525839" y="473256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9888251" y="218171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3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741 L 0.003 -0.00741 L -0.00599 -0.0118 L -0.08099 -0.04815 L -0.09323 -0.06551 L -0.20742 -0.18588 C -0.21588 -0.19884 -0.21106 -0.1919 -0.22213 -0.20602 L -0.29961 -0.29004 L -0.35247 -0.37986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1418883" y="28029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4885124" y="472011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7953571" y="518488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4525839" y="473256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9888251" y="218171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0416 L -0.028 -0.02291 L -0.05 -0.0331 L -0.07123 -0.04166 C -0.09297 -0.00532 -0.07904 -0.02199 -0.11615 -0.00115 L -0.1642 0.01783 L -0.178 -0.03449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1418883" y="28029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2749281" y="28029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7953571" y="518488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4525839" y="473256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9888251" y="218171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-0.07384 L -0.08164 -0.01875 C -0.12357 -0.13518 -0.10326 -0.08565 -0.14024 -0.16967 L -0.19245 -0.28704 C -0.20013 -0.31018 -0.19583 -0.29907 -0.20547 -0.32037 L -0.26094 -0.3956 L -0.27149 -0.42454 L -0.2944 -0.47963 C -0.30677 -0.51065 -0.30248 -0.49167 -0.30248 -0.53912 L -0.30573 -0.64768 L -0.30664 -0.66366 L -0.3155 -0.72014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1418883" y="28029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2749281" y="28029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3901082" y="25429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4525839" y="473256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9888251" y="218171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0648 L -0.00586 -0.11829 C -0.00339 -0.14282 -0.00547 -0.12917 0.00143 -0.1588 L 0.00625 -0.18912 C 0.0151 -0.22662 0.01081 -0.2132 0.01693 -0.23125 L 0.0388 -0.34421 L 0.0388 -0.37037 L 0.0388 -0.4588 L 0.04544 -0.49653 L 0.04297 -0.66019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1418883" y="28029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2749281" y="28029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3901082" y="25429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5125647" y="22828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9888251" y="218171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-0.05486 L -0.07083 -0.00116 L -0.08789 -0.01875 L -0.13112 -0.01296 C -0.14388 -0.03935 -0.13646 -0.02894 -0.15312 -0.04468 L -0.20612 -0.08681 L -0.21419 -0.11435 L -0.2289 -0.15347 C -0.23437 -0.16482 -0.23138 -0.16227 -0.2362 -0.16505 L -0.28346 -0.27222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1418883" y="28029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2749281" y="28029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3901082" y="25429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5125647" y="22828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6383281" y="228281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0.0081 L -0.04831 -0.09352 C -0.05404 -0.13982 -0.05078 -0.11574 -0.05807 -0.16597 L -0.0875 -0.31667 C -0.10209 -0.36134 -0.09492 -0.34236 -0.10781 -0.37454 L -0.13477 -0.4382 C -0.13724 -0.44514 -0.13906 -0.45255 -0.14206 -0.45857 C -0.14922 -0.47292 -0.16498 -0.49908 -0.16498 -0.49908 L -0.2 -0.55417 C -0.21328 -0.58796 -0.20703 -0.57431 -0.21784 -0.5963 L -0.20326 -0.6294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1418883" y="28029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2749281" y="28029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3901082" y="25429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5125647" y="22828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6383281" y="228281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7607846" y="22828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4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4 0.03195 L 0.03503 -0.03495 L 0.0629 -0.04791 " pathEditMode="relative" ptsTypes="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8485" y="28030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1418883" y="28029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2749281" y="28029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3901082" y="25429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5125647" y="22828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6383281" y="228281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832411" y="25429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7607846" y="228280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DD52A08-5C45-2512-B946-2D94E3C5E6AD}"/>
              </a:ext>
            </a:extLst>
          </p:cNvPr>
          <p:cNvGrpSpPr/>
          <p:nvPr/>
        </p:nvGrpSpPr>
        <p:grpSpPr>
          <a:xfrm>
            <a:off x="0" y="4511244"/>
            <a:ext cx="1707596" cy="2346756"/>
            <a:chOff x="4714459" y="4117656"/>
            <a:chExt cx="1707596" cy="2346756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2BD03FAC-9445-22F9-3C46-9EED3ADA4A34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65F28AC4-3B79-254C-92CD-F9393B27C976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7101C36C-F280-2848-8E7D-027A90E88DA4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37EF0E8-5A02-9589-E32D-193B9C863703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F417180-BA23-C8CC-7017-01A0598CB19C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9630806C-AC24-BC03-4DCB-4B144BDF2394}"/>
              </a:ext>
            </a:extLst>
          </p:cNvPr>
          <p:cNvSpPr/>
          <p:nvPr/>
        </p:nvSpPr>
        <p:spPr>
          <a:xfrm>
            <a:off x="548352" y="2067989"/>
            <a:ext cx="4336772" cy="2414565"/>
          </a:xfrm>
          <a:prstGeom prst="wedgeEllipseCallout">
            <a:avLst/>
          </a:prstGeom>
          <a:ln w="57150">
            <a:solidFill>
              <a:srgbClr val="6436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Молодец! Вы отгадали второе слово в названии темы. </a:t>
            </a:r>
            <a:endParaRPr lang="en-US" sz="28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7EB4423-C204-FE30-4B1F-71E1F2F4B7F5}"/>
              </a:ext>
            </a:extLst>
          </p:cNvPr>
          <p:cNvSpPr/>
          <p:nvPr/>
        </p:nvSpPr>
        <p:spPr>
          <a:xfrm>
            <a:off x="3901082" y="4443428"/>
            <a:ext cx="7852162" cy="1891795"/>
          </a:xfrm>
          <a:prstGeom prst="ellipse">
            <a:avLst/>
          </a:prstGeom>
          <a:solidFill>
            <a:schemeClr val="bg1"/>
          </a:solidFill>
          <a:ln w="57150">
            <a:solidFill>
              <a:srgbClr val="6436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МНОГОУГОЛЬНИКА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904FAC6-0F00-9B9A-1BEB-2219F483B95D}"/>
              </a:ext>
            </a:extLst>
          </p:cNvPr>
          <p:cNvSpPr/>
          <p:nvPr/>
        </p:nvSpPr>
        <p:spPr>
          <a:xfrm>
            <a:off x="5125647" y="2491379"/>
            <a:ext cx="6791370" cy="1490519"/>
          </a:xfrm>
          <a:prstGeom prst="ellipse">
            <a:avLst/>
          </a:prstGeom>
          <a:solidFill>
            <a:schemeClr val="bg1"/>
          </a:solidFill>
          <a:ln w="57150">
            <a:solidFill>
              <a:srgbClr val="6436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ПЕРИМЕТР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67AA3-C363-42DA-9860-178883C7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B74E0-FC39-40B8-AD8C-6EDE6ED86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F6E5F5-3528-4FE3-BBE2-4A928A5F1E70}"/>
              </a:ext>
            </a:extLst>
          </p:cNvPr>
          <p:cNvSpPr txBox="1">
            <a:spLocks/>
          </p:cNvSpPr>
          <p:nvPr/>
        </p:nvSpPr>
        <p:spPr>
          <a:xfrm>
            <a:off x="193964" y="563418"/>
            <a:ext cx="11397672" cy="39439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И РАЗНОСТЬ ОТРЕЗКОВ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endParaRPr lang="ru-RU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23E15C-1B7B-67BA-4ADB-D2403550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E9DB2-3760-6364-4846-CA1AD0E1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32" y="3885996"/>
            <a:ext cx="3893538" cy="35592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E98992-64DF-3879-91AD-4E017A2A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4152" r="72311" b="40522"/>
          <a:stretch/>
        </p:blipFill>
        <p:spPr bwMode="auto">
          <a:xfrm>
            <a:off x="844826" y="882074"/>
            <a:ext cx="2554356" cy="3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36E8F7-A731-21BC-8BB3-65735545C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388" r="50478" b="66385"/>
          <a:stretch/>
        </p:blipFill>
        <p:spPr bwMode="auto">
          <a:xfrm>
            <a:off x="4714459" y="1112663"/>
            <a:ext cx="1381541" cy="11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370A18-F930-78B2-E02B-16320A99B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140" y="736729"/>
            <a:ext cx="2464352" cy="238734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6021641-BBE0-A03B-EB10-2569B7AA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4005638"/>
            <a:ext cx="3251547" cy="33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4C10C7C-5E4F-C566-9979-7195145311FD}"/>
              </a:ext>
            </a:extLst>
          </p:cNvPr>
          <p:cNvGrpSpPr/>
          <p:nvPr/>
        </p:nvGrpSpPr>
        <p:grpSpPr>
          <a:xfrm>
            <a:off x="4714459" y="4117656"/>
            <a:ext cx="1707596" cy="2346756"/>
            <a:chOff x="4714459" y="4117656"/>
            <a:chExt cx="1707596" cy="234675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87E0536-D193-343F-9162-D7595EFB18EB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40BDCD9-AFF2-64A3-58D6-67376110C386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DBB2575-B893-04EF-5358-B5845E1B53A4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179E87D-2B67-DCD7-EBA7-D0937421323A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AB07E82-B576-4C53-5801-D7FCCBB37601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A6FF1B-E465-FE73-DAC6-75B66895FA56}"/>
              </a:ext>
            </a:extLst>
          </p:cNvPr>
          <p:cNvGrpSpPr/>
          <p:nvPr/>
        </p:nvGrpSpPr>
        <p:grpSpPr>
          <a:xfrm>
            <a:off x="3091346" y="1358483"/>
            <a:ext cx="1232267" cy="1885308"/>
            <a:chOff x="3091346" y="1358483"/>
            <a:chExt cx="1232267" cy="1885308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19CCF69-018F-A19B-3765-549261BC0E77}"/>
                </a:ext>
              </a:extLst>
            </p:cNvPr>
            <p:cNvSpPr/>
            <p:nvPr/>
          </p:nvSpPr>
          <p:spPr>
            <a:xfrm>
              <a:off x="3091346" y="1358483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858B0F0-CA23-72D1-67D5-E86288033D0A}"/>
                </a:ext>
              </a:extLst>
            </p:cNvPr>
            <p:cNvCxnSpPr/>
            <p:nvPr/>
          </p:nvCxnSpPr>
          <p:spPr>
            <a:xfrm>
              <a:off x="3399182" y="2509715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6986E67-F5EA-2041-FC6E-6EA730ECD404}"/>
                </a:ext>
              </a:extLst>
            </p:cNvPr>
            <p:cNvSpPr/>
            <p:nvPr/>
          </p:nvSpPr>
          <p:spPr>
            <a:xfrm>
              <a:off x="3235145" y="3097543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F143287-D644-7C26-484B-E95B80150D44}"/>
                </a:ext>
              </a:extLst>
            </p:cNvPr>
            <p:cNvCxnSpPr/>
            <p:nvPr/>
          </p:nvCxnSpPr>
          <p:spPr>
            <a:xfrm>
              <a:off x="3944344" y="2524716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817AEEF-DC03-0883-8FDA-B75411F9BF30}"/>
                </a:ext>
              </a:extLst>
            </p:cNvPr>
            <p:cNvSpPr/>
            <p:nvPr/>
          </p:nvSpPr>
          <p:spPr>
            <a:xfrm>
              <a:off x="3780307" y="3112544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7FCB27-912F-7E5A-E2A2-46ACCCC343DC}"/>
              </a:ext>
            </a:extLst>
          </p:cNvPr>
          <p:cNvSpPr/>
          <p:nvPr/>
        </p:nvSpPr>
        <p:spPr>
          <a:xfrm>
            <a:off x="7961911" y="1027976"/>
            <a:ext cx="1792298" cy="1048326"/>
          </a:xfrm>
          <a:prstGeom prst="rect">
            <a:avLst/>
          </a:prstGeom>
          <a:solidFill>
            <a:srgbClr val="BC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7A83D3A-F63A-55AD-9707-5570C834C429}"/>
              </a:ext>
            </a:extLst>
          </p:cNvPr>
          <p:cNvCxnSpPr/>
          <p:nvPr/>
        </p:nvCxnSpPr>
        <p:spPr>
          <a:xfrm>
            <a:off x="8528743" y="1894001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18237FBF-DC3E-34E1-BFD3-8DF1E6A34348}"/>
              </a:ext>
            </a:extLst>
          </p:cNvPr>
          <p:cNvSpPr/>
          <p:nvPr/>
        </p:nvSpPr>
        <p:spPr>
          <a:xfrm>
            <a:off x="8364706" y="2481829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D4B8DD-A4E9-B463-134F-227D0AFAA0D3}"/>
              </a:ext>
            </a:extLst>
          </p:cNvPr>
          <p:cNvCxnSpPr/>
          <p:nvPr/>
        </p:nvCxnSpPr>
        <p:spPr>
          <a:xfrm>
            <a:off x="9210335" y="1906920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8A3DE00D-61D1-8E57-A674-E49D0EA3F479}"/>
              </a:ext>
            </a:extLst>
          </p:cNvPr>
          <p:cNvSpPr/>
          <p:nvPr/>
        </p:nvSpPr>
        <p:spPr>
          <a:xfrm>
            <a:off x="9046298" y="2494748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2DCE218F-8611-A7A0-44F5-2F7B5F60D690}"/>
              </a:ext>
            </a:extLst>
          </p:cNvPr>
          <p:cNvSpPr/>
          <p:nvPr/>
        </p:nvSpPr>
        <p:spPr>
          <a:xfrm>
            <a:off x="7978096" y="4019350"/>
            <a:ext cx="1366397" cy="1309184"/>
          </a:xfrm>
          <a:prstGeom prst="triangle">
            <a:avLst/>
          </a:prstGeom>
          <a:solidFill>
            <a:srgbClr val="FBC24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CC111A9-D023-916F-E288-E0BCE9BC8C21}"/>
              </a:ext>
            </a:extLst>
          </p:cNvPr>
          <p:cNvCxnSpPr/>
          <p:nvPr/>
        </p:nvCxnSpPr>
        <p:spPr>
          <a:xfrm>
            <a:off x="8375432" y="5208730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BF8AC292-22AB-0476-4DA6-E7B505F6CD94}"/>
              </a:ext>
            </a:extLst>
          </p:cNvPr>
          <p:cNvSpPr/>
          <p:nvPr/>
        </p:nvSpPr>
        <p:spPr>
          <a:xfrm>
            <a:off x="8211395" y="5796558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608821A-D7F3-C627-23A0-3C2F1352CB7B}"/>
              </a:ext>
            </a:extLst>
          </p:cNvPr>
          <p:cNvCxnSpPr/>
          <p:nvPr/>
        </p:nvCxnSpPr>
        <p:spPr>
          <a:xfrm>
            <a:off x="8907270" y="5202973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F13DC8CD-F949-3B73-0A18-9C1C9A0D5E5F}"/>
              </a:ext>
            </a:extLst>
          </p:cNvPr>
          <p:cNvSpPr/>
          <p:nvPr/>
        </p:nvSpPr>
        <p:spPr>
          <a:xfrm>
            <a:off x="8743233" y="5790801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150198F-2A8B-65BE-6457-73435F400C11}"/>
              </a:ext>
            </a:extLst>
          </p:cNvPr>
          <p:cNvSpPr/>
          <p:nvPr/>
        </p:nvSpPr>
        <p:spPr>
          <a:xfrm>
            <a:off x="2137849" y="3642148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Устный счет</a:t>
            </a:r>
            <a:endParaRPr lang="en-US" b="1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8DF9D1A-7222-94A3-0EC8-746512FF69A9}"/>
              </a:ext>
            </a:extLst>
          </p:cNvPr>
          <p:cNvSpPr/>
          <p:nvPr/>
        </p:nvSpPr>
        <p:spPr>
          <a:xfrm>
            <a:off x="879872" y="1031258"/>
            <a:ext cx="2114492" cy="561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Узнаем что-то новое</a:t>
            </a:r>
            <a:endParaRPr lang="en-US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AD07478-CCC0-3C6D-9744-DA80AB8B814A}"/>
              </a:ext>
            </a:extLst>
          </p:cNvPr>
          <p:cNvSpPr/>
          <p:nvPr/>
        </p:nvSpPr>
        <p:spPr>
          <a:xfrm>
            <a:off x="9712372" y="171213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Закрепим знания</a:t>
            </a:r>
            <a:endParaRPr lang="en-US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8B2C0C-2148-9B70-124E-5D3BDC4F318C}"/>
              </a:ext>
            </a:extLst>
          </p:cNvPr>
          <p:cNvSpPr/>
          <p:nvPr/>
        </p:nvSpPr>
        <p:spPr>
          <a:xfrm>
            <a:off x="9228251" y="3187430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Подведем итоги</a:t>
            </a:r>
            <a:endParaRPr lang="en-US" b="1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222DE00-0724-2BA7-A771-55FD15530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02990">
            <a:off x="98499" y="5403377"/>
            <a:ext cx="3214359" cy="16071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791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-0.01805 L 0.00039 -0.02407 L -0.047 -0.09653 L -0.06901 -0.20509 L -0.07461 -0.28333 L -0.07226 -0.40949 L -0.06979 -0.42407 L 0.00847 -0.48472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6F0942-5100-2B74-A2B1-6E4A91E09F6E}"/>
              </a:ext>
            </a:extLst>
          </p:cNvPr>
          <p:cNvGrpSpPr/>
          <p:nvPr/>
        </p:nvGrpSpPr>
        <p:grpSpPr>
          <a:xfrm>
            <a:off x="228601" y="4685428"/>
            <a:ext cx="1536842" cy="2289634"/>
            <a:chOff x="612688" y="4499248"/>
            <a:chExt cx="1232267" cy="188530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1AD4FF4-A8CA-8C10-17D7-3F8E77C25C94}"/>
                </a:ext>
              </a:extLst>
            </p:cNvPr>
            <p:cNvSpPr/>
            <p:nvPr/>
          </p:nvSpPr>
          <p:spPr>
            <a:xfrm>
              <a:off x="612688" y="4499248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FD3C8E0-9F01-DB0C-01B8-88B9ECFF122D}"/>
                </a:ext>
              </a:extLst>
            </p:cNvPr>
            <p:cNvCxnSpPr/>
            <p:nvPr/>
          </p:nvCxnSpPr>
          <p:spPr>
            <a:xfrm>
              <a:off x="920524" y="5650480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DDA6470-5D95-8CBD-2D10-224A0C14B4B2}"/>
                </a:ext>
              </a:extLst>
            </p:cNvPr>
            <p:cNvSpPr/>
            <p:nvPr/>
          </p:nvSpPr>
          <p:spPr>
            <a:xfrm>
              <a:off x="756487" y="6238308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3408B4-BC64-1EBE-8CFD-AE0B55E499C7}"/>
                </a:ext>
              </a:extLst>
            </p:cNvPr>
            <p:cNvCxnSpPr/>
            <p:nvPr/>
          </p:nvCxnSpPr>
          <p:spPr>
            <a:xfrm>
              <a:off x="1465686" y="5665481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914FB0E-D90E-165D-424E-35615DD81092}"/>
                </a:ext>
              </a:extLst>
            </p:cNvPr>
            <p:cNvSpPr/>
            <p:nvPr/>
          </p:nvSpPr>
          <p:spPr>
            <a:xfrm>
              <a:off x="1301649" y="6253309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A9DFBB6B-FBE0-70E9-5CB6-FCADAF889DE8}"/>
              </a:ext>
            </a:extLst>
          </p:cNvPr>
          <p:cNvSpPr/>
          <p:nvPr/>
        </p:nvSpPr>
        <p:spPr>
          <a:xfrm>
            <a:off x="407942" y="1875023"/>
            <a:ext cx="3796747" cy="2428301"/>
          </a:xfrm>
          <a:prstGeom prst="wedgeEllipseCallout">
            <a:avLst/>
          </a:prstGeom>
          <a:ln w="57150">
            <a:solidFill>
              <a:srgbClr val="93231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Вспомни, что это за фигура.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67AE2D-3B71-3BE7-DA32-011143EBC791}"/>
              </a:ext>
            </a:extLst>
          </p:cNvPr>
          <p:cNvCxnSpPr>
            <a:cxnSpLocks/>
          </p:cNvCxnSpPr>
          <p:nvPr/>
        </p:nvCxnSpPr>
        <p:spPr>
          <a:xfrm flipV="1">
            <a:off x="5893904" y="743199"/>
            <a:ext cx="1073426" cy="10536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767515A-ACD6-7192-BA4C-5E50E0AC8B45}"/>
              </a:ext>
            </a:extLst>
          </p:cNvPr>
          <p:cNvCxnSpPr>
            <a:cxnSpLocks/>
          </p:cNvCxnSpPr>
          <p:nvPr/>
        </p:nvCxnSpPr>
        <p:spPr>
          <a:xfrm>
            <a:off x="6967330" y="743199"/>
            <a:ext cx="648096" cy="17968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8E8C469-DB44-4DD3-8022-2BD4D0E89FEA}"/>
              </a:ext>
            </a:extLst>
          </p:cNvPr>
          <p:cNvCxnSpPr>
            <a:cxnSpLocks/>
          </p:cNvCxnSpPr>
          <p:nvPr/>
        </p:nvCxnSpPr>
        <p:spPr>
          <a:xfrm flipH="1">
            <a:off x="7615426" y="905689"/>
            <a:ext cx="1052068" cy="163431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8D3F00C-34EB-22CF-CE99-FD111CF29759}"/>
              </a:ext>
            </a:extLst>
          </p:cNvPr>
          <p:cNvCxnSpPr>
            <a:cxnSpLocks/>
          </p:cNvCxnSpPr>
          <p:nvPr/>
        </p:nvCxnSpPr>
        <p:spPr>
          <a:xfrm flipH="1" flipV="1">
            <a:off x="8642121" y="905689"/>
            <a:ext cx="1547764" cy="108447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74CAE51-AB8D-22C7-97F9-1DC10F807CF8}"/>
              </a:ext>
            </a:extLst>
          </p:cNvPr>
          <p:cNvCxnSpPr>
            <a:cxnSpLocks/>
          </p:cNvCxnSpPr>
          <p:nvPr/>
        </p:nvCxnSpPr>
        <p:spPr>
          <a:xfrm flipV="1">
            <a:off x="10214320" y="1269999"/>
            <a:ext cx="1669988" cy="72016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F23646-E71B-0F4C-9269-9D10DCD6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254" y="2663650"/>
            <a:ext cx="6810138" cy="1084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03F4D5-D63C-23A0-7DD5-9940AFCCEF16}"/>
              </a:ext>
            </a:extLst>
          </p:cNvPr>
          <p:cNvSpPr txBox="1"/>
          <p:nvPr/>
        </p:nvSpPr>
        <p:spPr>
          <a:xfrm>
            <a:off x="8314266" y="3618567"/>
            <a:ext cx="64008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900" b="1" dirty="0"/>
              <a:t>?</a:t>
            </a:r>
            <a:endParaRPr 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86646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67AA3-C363-42DA-9860-178883C7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B74E0-FC39-40B8-AD8C-6EDE6ED86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F6E5F5-3528-4FE3-BBE2-4A928A5F1E70}"/>
              </a:ext>
            </a:extLst>
          </p:cNvPr>
          <p:cNvSpPr txBox="1">
            <a:spLocks/>
          </p:cNvSpPr>
          <p:nvPr/>
        </p:nvSpPr>
        <p:spPr>
          <a:xfrm>
            <a:off x="193964" y="563418"/>
            <a:ext cx="11397672" cy="39439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И РАЗНОСТЬ ОТРЕЗКОВ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endParaRPr lang="ru-RU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23E15C-1B7B-67BA-4ADB-D2403550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E9DB2-3760-6364-4846-CA1AD0E1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32" y="3885996"/>
            <a:ext cx="3893538" cy="35592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E98992-64DF-3879-91AD-4E017A2A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4152" r="72311" b="40522"/>
          <a:stretch/>
        </p:blipFill>
        <p:spPr bwMode="auto">
          <a:xfrm>
            <a:off x="844826" y="882074"/>
            <a:ext cx="2554356" cy="3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36E8F7-A731-21BC-8BB3-65735545C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388" r="50478" b="66385"/>
          <a:stretch/>
        </p:blipFill>
        <p:spPr bwMode="auto">
          <a:xfrm>
            <a:off x="4714459" y="1112663"/>
            <a:ext cx="1381541" cy="11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370A18-F930-78B2-E02B-16320A99B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140" y="736729"/>
            <a:ext cx="2464352" cy="238734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6021641-BBE0-A03B-EB10-2569B7AA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4005638"/>
            <a:ext cx="3251547" cy="33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4C10C7C-5E4F-C566-9979-7195145311FD}"/>
              </a:ext>
            </a:extLst>
          </p:cNvPr>
          <p:cNvGrpSpPr/>
          <p:nvPr/>
        </p:nvGrpSpPr>
        <p:grpSpPr>
          <a:xfrm>
            <a:off x="4714459" y="4117656"/>
            <a:ext cx="1707596" cy="2346756"/>
            <a:chOff x="4714459" y="4117656"/>
            <a:chExt cx="1707596" cy="234675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87E0536-D193-343F-9162-D7595EFB18EB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40BDCD9-AFF2-64A3-58D6-67376110C386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DBB2575-B893-04EF-5358-B5845E1B53A4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179E87D-2B67-DCD7-EBA7-D0937421323A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AB07E82-B576-4C53-5801-D7FCCBB37601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A6FF1B-E465-FE73-DAC6-75B66895FA56}"/>
              </a:ext>
            </a:extLst>
          </p:cNvPr>
          <p:cNvGrpSpPr/>
          <p:nvPr/>
        </p:nvGrpSpPr>
        <p:grpSpPr>
          <a:xfrm>
            <a:off x="3091346" y="1358483"/>
            <a:ext cx="1232267" cy="1885308"/>
            <a:chOff x="3091346" y="1358483"/>
            <a:chExt cx="1232267" cy="1885308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19CCF69-018F-A19B-3765-549261BC0E77}"/>
                </a:ext>
              </a:extLst>
            </p:cNvPr>
            <p:cNvSpPr/>
            <p:nvPr/>
          </p:nvSpPr>
          <p:spPr>
            <a:xfrm>
              <a:off x="3091346" y="1358483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858B0F0-CA23-72D1-67D5-E86288033D0A}"/>
                </a:ext>
              </a:extLst>
            </p:cNvPr>
            <p:cNvCxnSpPr/>
            <p:nvPr/>
          </p:nvCxnSpPr>
          <p:spPr>
            <a:xfrm>
              <a:off x="3399182" y="2509715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6986E67-F5EA-2041-FC6E-6EA730ECD404}"/>
                </a:ext>
              </a:extLst>
            </p:cNvPr>
            <p:cNvSpPr/>
            <p:nvPr/>
          </p:nvSpPr>
          <p:spPr>
            <a:xfrm>
              <a:off x="3235145" y="3097543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F143287-D644-7C26-484B-E95B80150D44}"/>
                </a:ext>
              </a:extLst>
            </p:cNvPr>
            <p:cNvCxnSpPr/>
            <p:nvPr/>
          </p:nvCxnSpPr>
          <p:spPr>
            <a:xfrm>
              <a:off x="3944344" y="2524716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817AEEF-DC03-0883-8FDA-B75411F9BF30}"/>
                </a:ext>
              </a:extLst>
            </p:cNvPr>
            <p:cNvSpPr/>
            <p:nvPr/>
          </p:nvSpPr>
          <p:spPr>
            <a:xfrm>
              <a:off x="3780307" y="3112544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7FCB27-912F-7E5A-E2A2-46ACCCC343DC}"/>
              </a:ext>
            </a:extLst>
          </p:cNvPr>
          <p:cNvSpPr/>
          <p:nvPr/>
        </p:nvSpPr>
        <p:spPr>
          <a:xfrm>
            <a:off x="7961911" y="1027976"/>
            <a:ext cx="1792298" cy="1048326"/>
          </a:xfrm>
          <a:prstGeom prst="rect">
            <a:avLst/>
          </a:prstGeom>
          <a:solidFill>
            <a:srgbClr val="BC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7A83D3A-F63A-55AD-9707-5570C834C429}"/>
              </a:ext>
            </a:extLst>
          </p:cNvPr>
          <p:cNvCxnSpPr/>
          <p:nvPr/>
        </p:nvCxnSpPr>
        <p:spPr>
          <a:xfrm>
            <a:off x="8528743" y="1894001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18237FBF-DC3E-34E1-BFD3-8DF1E6A34348}"/>
              </a:ext>
            </a:extLst>
          </p:cNvPr>
          <p:cNvSpPr/>
          <p:nvPr/>
        </p:nvSpPr>
        <p:spPr>
          <a:xfrm>
            <a:off x="8364706" y="2481829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D4B8DD-A4E9-B463-134F-227D0AFAA0D3}"/>
              </a:ext>
            </a:extLst>
          </p:cNvPr>
          <p:cNvCxnSpPr/>
          <p:nvPr/>
        </p:nvCxnSpPr>
        <p:spPr>
          <a:xfrm>
            <a:off x="9210335" y="1906920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8A3DE00D-61D1-8E57-A674-E49D0EA3F479}"/>
              </a:ext>
            </a:extLst>
          </p:cNvPr>
          <p:cNvSpPr/>
          <p:nvPr/>
        </p:nvSpPr>
        <p:spPr>
          <a:xfrm>
            <a:off x="9046298" y="2494748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2DCE218F-8611-A7A0-44F5-2F7B5F60D690}"/>
              </a:ext>
            </a:extLst>
          </p:cNvPr>
          <p:cNvSpPr/>
          <p:nvPr/>
        </p:nvSpPr>
        <p:spPr>
          <a:xfrm>
            <a:off x="7978096" y="4019350"/>
            <a:ext cx="1366397" cy="1309184"/>
          </a:xfrm>
          <a:prstGeom prst="triangle">
            <a:avLst/>
          </a:prstGeom>
          <a:solidFill>
            <a:srgbClr val="FBC24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CC111A9-D023-916F-E288-E0BCE9BC8C21}"/>
              </a:ext>
            </a:extLst>
          </p:cNvPr>
          <p:cNvCxnSpPr/>
          <p:nvPr/>
        </p:nvCxnSpPr>
        <p:spPr>
          <a:xfrm>
            <a:off x="8375432" y="5208730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BF8AC292-22AB-0476-4DA6-E7B505F6CD94}"/>
              </a:ext>
            </a:extLst>
          </p:cNvPr>
          <p:cNvSpPr/>
          <p:nvPr/>
        </p:nvSpPr>
        <p:spPr>
          <a:xfrm>
            <a:off x="8211395" y="5796558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608821A-D7F3-C627-23A0-3C2F1352CB7B}"/>
              </a:ext>
            </a:extLst>
          </p:cNvPr>
          <p:cNvCxnSpPr/>
          <p:nvPr/>
        </p:nvCxnSpPr>
        <p:spPr>
          <a:xfrm>
            <a:off x="8907270" y="5202973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F13DC8CD-F949-3B73-0A18-9C1C9A0D5E5F}"/>
              </a:ext>
            </a:extLst>
          </p:cNvPr>
          <p:cNvSpPr/>
          <p:nvPr/>
        </p:nvSpPr>
        <p:spPr>
          <a:xfrm>
            <a:off x="8743233" y="5790801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150198F-2A8B-65BE-6457-73435F400C11}"/>
              </a:ext>
            </a:extLst>
          </p:cNvPr>
          <p:cNvSpPr/>
          <p:nvPr/>
        </p:nvSpPr>
        <p:spPr>
          <a:xfrm>
            <a:off x="2137849" y="3642148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Устный счет</a:t>
            </a:r>
            <a:endParaRPr lang="en-US" b="1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8DF9D1A-7222-94A3-0EC8-746512FF69A9}"/>
              </a:ext>
            </a:extLst>
          </p:cNvPr>
          <p:cNvSpPr/>
          <p:nvPr/>
        </p:nvSpPr>
        <p:spPr>
          <a:xfrm>
            <a:off x="879872" y="1031258"/>
            <a:ext cx="2114492" cy="561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Узнаем что-то новое</a:t>
            </a:r>
            <a:endParaRPr lang="en-US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AD07478-CCC0-3C6D-9744-DA80AB8B814A}"/>
              </a:ext>
            </a:extLst>
          </p:cNvPr>
          <p:cNvSpPr/>
          <p:nvPr/>
        </p:nvSpPr>
        <p:spPr>
          <a:xfrm>
            <a:off x="9712372" y="171213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Закрепим знания</a:t>
            </a:r>
            <a:endParaRPr lang="en-US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8B2C0C-2148-9B70-124E-5D3BDC4F318C}"/>
              </a:ext>
            </a:extLst>
          </p:cNvPr>
          <p:cNvSpPr/>
          <p:nvPr/>
        </p:nvSpPr>
        <p:spPr>
          <a:xfrm>
            <a:off x="9228251" y="3187430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Подведем итоги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86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6F0942-5100-2B74-A2B1-6E4A91E09F6E}"/>
              </a:ext>
            </a:extLst>
          </p:cNvPr>
          <p:cNvGrpSpPr/>
          <p:nvPr/>
        </p:nvGrpSpPr>
        <p:grpSpPr>
          <a:xfrm>
            <a:off x="228601" y="4685428"/>
            <a:ext cx="1536842" cy="2289634"/>
            <a:chOff x="612688" y="4499248"/>
            <a:chExt cx="1232267" cy="188530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1AD4FF4-A8CA-8C10-17D7-3F8E77C25C94}"/>
                </a:ext>
              </a:extLst>
            </p:cNvPr>
            <p:cNvSpPr/>
            <p:nvPr/>
          </p:nvSpPr>
          <p:spPr>
            <a:xfrm>
              <a:off x="612688" y="4499248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FD3C8E0-9F01-DB0C-01B8-88B9ECFF122D}"/>
                </a:ext>
              </a:extLst>
            </p:cNvPr>
            <p:cNvCxnSpPr/>
            <p:nvPr/>
          </p:nvCxnSpPr>
          <p:spPr>
            <a:xfrm>
              <a:off x="920524" y="5650480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DDA6470-5D95-8CBD-2D10-224A0C14B4B2}"/>
                </a:ext>
              </a:extLst>
            </p:cNvPr>
            <p:cNvSpPr/>
            <p:nvPr/>
          </p:nvSpPr>
          <p:spPr>
            <a:xfrm>
              <a:off x="756487" y="6238308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3408B4-BC64-1EBE-8CFD-AE0B55E499C7}"/>
                </a:ext>
              </a:extLst>
            </p:cNvPr>
            <p:cNvCxnSpPr/>
            <p:nvPr/>
          </p:nvCxnSpPr>
          <p:spPr>
            <a:xfrm>
              <a:off x="1465686" y="5665481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914FB0E-D90E-165D-424E-35615DD81092}"/>
                </a:ext>
              </a:extLst>
            </p:cNvPr>
            <p:cNvSpPr/>
            <p:nvPr/>
          </p:nvSpPr>
          <p:spPr>
            <a:xfrm>
              <a:off x="1301649" y="6253309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A9DFBB6B-FBE0-70E9-5CB6-FCADAF889DE8}"/>
              </a:ext>
            </a:extLst>
          </p:cNvPr>
          <p:cNvSpPr/>
          <p:nvPr/>
        </p:nvSpPr>
        <p:spPr>
          <a:xfrm>
            <a:off x="407942" y="1875023"/>
            <a:ext cx="3796747" cy="2428301"/>
          </a:xfrm>
          <a:prstGeom prst="wedgeEllipseCallout">
            <a:avLst/>
          </a:prstGeom>
          <a:ln w="57150">
            <a:solidFill>
              <a:srgbClr val="93231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Вспомни, что это за фигура.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67AE2D-3B71-3BE7-DA32-011143EBC791}"/>
              </a:ext>
            </a:extLst>
          </p:cNvPr>
          <p:cNvCxnSpPr>
            <a:cxnSpLocks/>
          </p:cNvCxnSpPr>
          <p:nvPr/>
        </p:nvCxnSpPr>
        <p:spPr>
          <a:xfrm flipV="1">
            <a:off x="5893904" y="743199"/>
            <a:ext cx="1073426" cy="10536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767515A-ACD6-7192-BA4C-5E50E0AC8B45}"/>
              </a:ext>
            </a:extLst>
          </p:cNvPr>
          <p:cNvCxnSpPr>
            <a:cxnSpLocks/>
          </p:cNvCxnSpPr>
          <p:nvPr/>
        </p:nvCxnSpPr>
        <p:spPr>
          <a:xfrm>
            <a:off x="6967330" y="743199"/>
            <a:ext cx="648096" cy="17968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8E8C469-DB44-4DD3-8022-2BD4D0E89FEA}"/>
              </a:ext>
            </a:extLst>
          </p:cNvPr>
          <p:cNvCxnSpPr>
            <a:cxnSpLocks/>
          </p:cNvCxnSpPr>
          <p:nvPr/>
        </p:nvCxnSpPr>
        <p:spPr>
          <a:xfrm flipH="1">
            <a:off x="7615426" y="905689"/>
            <a:ext cx="1052068" cy="163431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8D3F00C-34EB-22CF-CE99-FD111CF29759}"/>
              </a:ext>
            </a:extLst>
          </p:cNvPr>
          <p:cNvCxnSpPr>
            <a:cxnSpLocks/>
          </p:cNvCxnSpPr>
          <p:nvPr/>
        </p:nvCxnSpPr>
        <p:spPr>
          <a:xfrm flipH="1" flipV="1">
            <a:off x="8642121" y="905689"/>
            <a:ext cx="1547764" cy="108447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74CAE51-AB8D-22C7-97F9-1DC10F807CF8}"/>
              </a:ext>
            </a:extLst>
          </p:cNvPr>
          <p:cNvCxnSpPr>
            <a:cxnSpLocks/>
          </p:cNvCxnSpPr>
          <p:nvPr/>
        </p:nvCxnSpPr>
        <p:spPr>
          <a:xfrm flipV="1">
            <a:off x="10214320" y="1269999"/>
            <a:ext cx="1669988" cy="72016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F23646-E71B-0F4C-9269-9D10DCD6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32885">
            <a:off x="4970251" y="-571554"/>
            <a:ext cx="6810138" cy="1084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03F4D5-D63C-23A0-7DD5-9940AFCCEF16}"/>
              </a:ext>
            </a:extLst>
          </p:cNvPr>
          <p:cNvSpPr txBox="1"/>
          <p:nvPr/>
        </p:nvSpPr>
        <p:spPr>
          <a:xfrm>
            <a:off x="8314266" y="3618567"/>
            <a:ext cx="64008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900" b="1" dirty="0"/>
              <a:t>?</a:t>
            </a:r>
            <a:endParaRPr 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401469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6F0942-5100-2B74-A2B1-6E4A91E09F6E}"/>
              </a:ext>
            </a:extLst>
          </p:cNvPr>
          <p:cNvGrpSpPr/>
          <p:nvPr/>
        </p:nvGrpSpPr>
        <p:grpSpPr>
          <a:xfrm>
            <a:off x="228601" y="4685428"/>
            <a:ext cx="1536842" cy="2289634"/>
            <a:chOff x="612688" y="4499248"/>
            <a:chExt cx="1232267" cy="188530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1AD4FF4-A8CA-8C10-17D7-3F8E77C25C94}"/>
                </a:ext>
              </a:extLst>
            </p:cNvPr>
            <p:cNvSpPr/>
            <p:nvPr/>
          </p:nvSpPr>
          <p:spPr>
            <a:xfrm>
              <a:off x="612688" y="4499248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FD3C8E0-9F01-DB0C-01B8-88B9ECFF122D}"/>
                </a:ext>
              </a:extLst>
            </p:cNvPr>
            <p:cNvCxnSpPr/>
            <p:nvPr/>
          </p:nvCxnSpPr>
          <p:spPr>
            <a:xfrm>
              <a:off x="920524" y="5650480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DDA6470-5D95-8CBD-2D10-224A0C14B4B2}"/>
                </a:ext>
              </a:extLst>
            </p:cNvPr>
            <p:cNvSpPr/>
            <p:nvPr/>
          </p:nvSpPr>
          <p:spPr>
            <a:xfrm>
              <a:off x="756487" y="6238308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3408B4-BC64-1EBE-8CFD-AE0B55E499C7}"/>
                </a:ext>
              </a:extLst>
            </p:cNvPr>
            <p:cNvCxnSpPr/>
            <p:nvPr/>
          </p:nvCxnSpPr>
          <p:spPr>
            <a:xfrm>
              <a:off x="1465686" y="5665481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914FB0E-D90E-165D-424E-35615DD81092}"/>
                </a:ext>
              </a:extLst>
            </p:cNvPr>
            <p:cNvSpPr/>
            <p:nvPr/>
          </p:nvSpPr>
          <p:spPr>
            <a:xfrm>
              <a:off x="1301649" y="6253309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A9DFBB6B-FBE0-70E9-5CB6-FCADAF889DE8}"/>
              </a:ext>
            </a:extLst>
          </p:cNvPr>
          <p:cNvSpPr/>
          <p:nvPr/>
        </p:nvSpPr>
        <p:spPr>
          <a:xfrm>
            <a:off x="407942" y="1875023"/>
            <a:ext cx="3796747" cy="2428301"/>
          </a:xfrm>
          <a:prstGeom prst="wedgeEllipseCallout">
            <a:avLst/>
          </a:prstGeom>
          <a:ln w="57150">
            <a:solidFill>
              <a:srgbClr val="93231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Вспомни, что это за фигура.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67AE2D-3B71-3BE7-DA32-011143EBC791}"/>
              </a:ext>
            </a:extLst>
          </p:cNvPr>
          <p:cNvCxnSpPr>
            <a:cxnSpLocks/>
          </p:cNvCxnSpPr>
          <p:nvPr/>
        </p:nvCxnSpPr>
        <p:spPr>
          <a:xfrm flipV="1">
            <a:off x="5893904" y="743199"/>
            <a:ext cx="1073426" cy="10536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767515A-ACD6-7192-BA4C-5E50E0AC8B45}"/>
              </a:ext>
            </a:extLst>
          </p:cNvPr>
          <p:cNvCxnSpPr>
            <a:cxnSpLocks/>
          </p:cNvCxnSpPr>
          <p:nvPr/>
        </p:nvCxnSpPr>
        <p:spPr>
          <a:xfrm>
            <a:off x="6967330" y="743199"/>
            <a:ext cx="648096" cy="17968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8E8C469-DB44-4DD3-8022-2BD4D0E89FEA}"/>
              </a:ext>
            </a:extLst>
          </p:cNvPr>
          <p:cNvCxnSpPr>
            <a:cxnSpLocks/>
          </p:cNvCxnSpPr>
          <p:nvPr/>
        </p:nvCxnSpPr>
        <p:spPr>
          <a:xfrm flipH="1">
            <a:off x="7615426" y="905689"/>
            <a:ext cx="1052068" cy="163431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8D3F00C-34EB-22CF-CE99-FD111CF29759}"/>
              </a:ext>
            </a:extLst>
          </p:cNvPr>
          <p:cNvCxnSpPr>
            <a:cxnSpLocks/>
          </p:cNvCxnSpPr>
          <p:nvPr/>
        </p:nvCxnSpPr>
        <p:spPr>
          <a:xfrm flipH="1" flipV="1">
            <a:off x="8642121" y="905689"/>
            <a:ext cx="1547764" cy="108447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74CAE51-AB8D-22C7-97F9-1DC10F807CF8}"/>
              </a:ext>
            </a:extLst>
          </p:cNvPr>
          <p:cNvCxnSpPr>
            <a:cxnSpLocks/>
          </p:cNvCxnSpPr>
          <p:nvPr/>
        </p:nvCxnSpPr>
        <p:spPr>
          <a:xfrm flipV="1">
            <a:off x="10214320" y="1269999"/>
            <a:ext cx="1669988" cy="72016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F23646-E71B-0F4C-9269-9D10DCD6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07583">
            <a:off x="4318960" y="3279954"/>
            <a:ext cx="6810138" cy="1084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03F4D5-D63C-23A0-7DD5-9940AFCCEF16}"/>
              </a:ext>
            </a:extLst>
          </p:cNvPr>
          <p:cNvSpPr txBox="1"/>
          <p:nvPr/>
        </p:nvSpPr>
        <p:spPr>
          <a:xfrm>
            <a:off x="8314266" y="3618567"/>
            <a:ext cx="64008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900" b="1" dirty="0"/>
              <a:t>?</a:t>
            </a:r>
            <a:endParaRPr 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101468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6F0942-5100-2B74-A2B1-6E4A91E09F6E}"/>
              </a:ext>
            </a:extLst>
          </p:cNvPr>
          <p:cNvGrpSpPr/>
          <p:nvPr/>
        </p:nvGrpSpPr>
        <p:grpSpPr>
          <a:xfrm>
            <a:off x="228601" y="4685428"/>
            <a:ext cx="1536842" cy="2289634"/>
            <a:chOff x="612688" y="4499248"/>
            <a:chExt cx="1232267" cy="188530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1AD4FF4-A8CA-8C10-17D7-3F8E77C25C94}"/>
                </a:ext>
              </a:extLst>
            </p:cNvPr>
            <p:cNvSpPr/>
            <p:nvPr/>
          </p:nvSpPr>
          <p:spPr>
            <a:xfrm>
              <a:off x="612688" y="4499248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FD3C8E0-9F01-DB0C-01B8-88B9ECFF122D}"/>
                </a:ext>
              </a:extLst>
            </p:cNvPr>
            <p:cNvCxnSpPr/>
            <p:nvPr/>
          </p:nvCxnSpPr>
          <p:spPr>
            <a:xfrm>
              <a:off x="920524" y="5650480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DDA6470-5D95-8CBD-2D10-224A0C14B4B2}"/>
                </a:ext>
              </a:extLst>
            </p:cNvPr>
            <p:cNvSpPr/>
            <p:nvPr/>
          </p:nvSpPr>
          <p:spPr>
            <a:xfrm>
              <a:off x="756487" y="6238308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3408B4-BC64-1EBE-8CFD-AE0B55E499C7}"/>
                </a:ext>
              </a:extLst>
            </p:cNvPr>
            <p:cNvCxnSpPr/>
            <p:nvPr/>
          </p:nvCxnSpPr>
          <p:spPr>
            <a:xfrm>
              <a:off x="1465686" y="5665481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914FB0E-D90E-165D-424E-35615DD81092}"/>
                </a:ext>
              </a:extLst>
            </p:cNvPr>
            <p:cNvSpPr/>
            <p:nvPr/>
          </p:nvSpPr>
          <p:spPr>
            <a:xfrm>
              <a:off x="1301649" y="6253309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A9DFBB6B-FBE0-70E9-5CB6-FCADAF889DE8}"/>
              </a:ext>
            </a:extLst>
          </p:cNvPr>
          <p:cNvSpPr/>
          <p:nvPr/>
        </p:nvSpPr>
        <p:spPr>
          <a:xfrm>
            <a:off x="407942" y="1875023"/>
            <a:ext cx="3796747" cy="2428301"/>
          </a:xfrm>
          <a:prstGeom prst="wedgeEllipseCallout">
            <a:avLst/>
          </a:prstGeom>
          <a:ln w="57150">
            <a:solidFill>
              <a:srgbClr val="93231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Вспомни, что это за фигура.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67AE2D-3B71-3BE7-DA32-011143EBC791}"/>
              </a:ext>
            </a:extLst>
          </p:cNvPr>
          <p:cNvCxnSpPr>
            <a:cxnSpLocks/>
          </p:cNvCxnSpPr>
          <p:nvPr/>
        </p:nvCxnSpPr>
        <p:spPr>
          <a:xfrm flipV="1">
            <a:off x="5893904" y="743199"/>
            <a:ext cx="1073426" cy="10536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767515A-ACD6-7192-BA4C-5E50E0AC8B45}"/>
              </a:ext>
            </a:extLst>
          </p:cNvPr>
          <p:cNvCxnSpPr>
            <a:cxnSpLocks/>
          </p:cNvCxnSpPr>
          <p:nvPr/>
        </p:nvCxnSpPr>
        <p:spPr>
          <a:xfrm>
            <a:off x="6967330" y="743199"/>
            <a:ext cx="648096" cy="17968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8E8C469-DB44-4DD3-8022-2BD4D0E89FEA}"/>
              </a:ext>
            </a:extLst>
          </p:cNvPr>
          <p:cNvCxnSpPr>
            <a:cxnSpLocks/>
          </p:cNvCxnSpPr>
          <p:nvPr/>
        </p:nvCxnSpPr>
        <p:spPr>
          <a:xfrm flipH="1">
            <a:off x="7615426" y="905689"/>
            <a:ext cx="1052068" cy="163431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8D3F00C-34EB-22CF-CE99-FD111CF29759}"/>
              </a:ext>
            </a:extLst>
          </p:cNvPr>
          <p:cNvCxnSpPr>
            <a:cxnSpLocks/>
          </p:cNvCxnSpPr>
          <p:nvPr/>
        </p:nvCxnSpPr>
        <p:spPr>
          <a:xfrm flipH="1" flipV="1">
            <a:off x="8642121" y="905689"/>
            <a:ext cx="1547764" cy="108447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74CAE51-AB8D-22C7-97F9-1DC10F807CF8}"/>
              </a:ext>
            </a:extLst>
          </p:cNvPr>
          <p:cNvCxnSpPr>
            <a:cxnSpLocks/>
          </p:cNvCxnSpPr>
          <p:nvPr/>
        </p:nvCxnSpPr>
        <p:spPr>
          <a:xfrm flipV="1">
            <a:off x="10214320" y="1269999"/>
            <a:ext cx="1669988" cy="72016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F23646-E71B-0F4C-9269-9D10DCD6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96054">
            <a:off x="6262242" y="-411733"/>
            <a:ext cx="6810138" cy="1084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03F4D5-D63C-23A0-7DD5-9940AFCCEF16}"/>
              </a:ext>
            </a:extLst>
          </p:cNvPr>
          <p:cNvSpPr txBox="1"/>
          <p:nvPr/>
        </p:nvSpPr>
        <p:spPr>
          <a:xfrm>
            <a:off x="8314266" y="3618567"/>
            <a:ext cx="64008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900" b="1" dirty="0"/>
              <a:t>?</a:t>
            </a:r>
            <a:endParaRPr 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3341514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6F0942-5100-2B74-A2B1-6E4A91E09F6E}"/>
              </a:ext>
            </a:extLst>
          </p:cNvPr>
          <p:cNvGrpSpPr/>
          <p:nvPr/>
        </p:nvGrpSpPr>
        <p:grpSpPr>
          <a:xfrm>
            <a:off x="228601" y="4685428"/>
            <a:ext cx="1536842" cy="2289634"/>
            <a:chOff x="612688" y="4499248"/>
            <a:chExt cx="1232267" cy="188530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1AD4FF4-A8CA-8C10-17D7-3F8E77C25C94}"/>
                </a:ext>
              </a:extLst>
            </p:cNvPr>
            <p:cNvSpPr/>
            <p:nvPr/>
          </p:nvSpPr>
          <p:spPr>
            <a:xfrm>
              <a:off x="612688" y="4499248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FD3C8E0-9F01-DB0C-01B8-88B9ECFF122D}"/>
                </a:ext>
              </a:extLst>
            </p:cNvPr>
            <p:cNvCxnSpPr/>
            <p:nvPr/>
          </p:nvCxnSpPr>
          <p:spPr>
            <a:xfrm>
              <a:off x="920524" y="5650480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DDA6470-5D95-8CBD-2D10-224A0C14B4B2}"/>
                </a:ext>
              </a:extLst>
            </p:cNvPr>
            <p:cNvSpPr/>
            <p:nvPr/>
          </p:nvSpPr>
          <p:spPr>
            <a:xfrm>
              <a:off x="756487" y="6238308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3408B4-BC64-1EBE-8CFD-AE0B55E499C7}"/>
                </a:ext>
              </a:extLst>
            </p:cNvPr>
            <p:cNvCxnSpPr/>
            <p:nvPr/>
          </p:nvCxnSpPr>
          <p:spPr>
            <a:xfrm>
              <a:off x="1465686" y="5665481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914FB0E-D90E-165D-424E-35615DD81092}"/>
                </a:ext>
              </a:extLst>
            </p:cNvPr>
            <p:cNvSpPr/>
            <p:nvPr/>
          </p:nvSpPr>
          <p:spPr>
            <a:xfrm>
              <a:off x="1301649" y="6253309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A9DFBB6B-FBE0-70E9-5CB6-FCADAF889DE8}"/>
              </a:ext>
            </a:extLst>
          </p:cNvPr>
          <p:cNvSpPr/>
          <p:nvPr/>
        </p:nvSpPr>
        <p:spPr>
          <a:xfrm>
            <a:off x="407942" y="1875023"/>
            <a:ext cx="3796747" cy="2428301"/>
          </a:xfrm>
          <a:prstGeom prst="wedgeEllipseCallout">
            <a:avLst/>
          </a:prstGeom>
          <a:ln w="57150">
            <a:solidFill>
              <a:srgbClr val="93231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Вспомни, что это за фигура.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67AE2D-3B71-3BE7-DA32-011143EBC791}"/>
              </a:ext>
            </a:extLst>
          </p:cNvPr>
          <p:cNvCxnSpPr>
            <a:cxnSpLocks/>
          </p:cNvCxnSpPr>
          <p:nvPr/>
        </p:nvCxnSpPr>
        <p:spPr>
          <a:xfrm flipV="1">
            <a:off x="5893904" y="743199"/>
            <a:ext cx="1073426" cy="10536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767515A-ACD6-7192-BA4C-5E50E0AC8B45}"/>
              </a:ext>
            </a:extLst>
          </p:cNvPr>
          <p:cNvCxnSpPr>
            <a:cxnSpLocks/>
          </p:cNvCxnSpPr>
          <p:nvPr/>
        </p:nvCxnSpPr>
        <p:spPr>
          <a:xfrm>
            <a:off x="6967330" y="743199"/>
            <a:ext cx="648096" cy="17968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8E8C469-DB44-4DD3-8022-2BD4D0E89FEA}"/>
              </a:ext>
            </a:extLst>
          </p:cNvPr>
          <p:cNvCxnSpPr>
            <a:cxnSpLocks/>
          </p:cNvCxnSpPr>
          <p:nvPr/>
        </p:nvCxnSpPr>
        <p:spPr>
          <a:xfrm flipH="1">
            <a:off x="7615426" y="905689"/>
            <a:ext cx="1052068" cy="163431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8D3F00C-34EB-22CF-CE99-FD111CF29759}"/>
              </a:ext>
            </a:extLst>
          </p:cNvPr>
          <p:cNvCxnSpPr>
            <a:cxnSpLocks/>
          </p:cNvCxnSpPr>
          <p:nvPr/>
        </p:nvCxnSpPr>
        <p:spPr>
          <a:xfrm flipH="1" flipV="1">
            <a:off x="8642121" y="905689"/>
            <a:ext cx="1547764" cy="108447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74CAE51-AB8D-22C7-97F9-1DC10F807CF8}"/>
              </a:ext>
            </a:extLst>
          </p:cNvPr>
          <p:cNvCxnSpPr>
            <a:cxnSpLocks/>
          </p:cNvCxnSpPr>
          <p:nvPr/>
        </p:nvCxnSpPr>
        <p:spPr>
          <a:xfrm flipV="1">
            <a:off x="10214320" y="1269999"/>
            <a:ext cx="1669988" cy="72016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F23646-E71B-0F4C-9269-9D10DCD6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2524">
            <a:off x="7597767" y="2450141"/>
            <a:ext cx="6810138" cy="1084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03F4D5-D63C-23A0-7DD5-9940AFCCEF16}"/>
              </a:ext>
            </a:extLst>
          </p:cNvPr>
          <p:cNvSpPr txBox="1"/>
          <p:nvPr/>
        </p:nvSpPr>
        <p:spPr>
          <a:xfrm>
            <a:off x="8314266" y="3618567"/>
            <a:ext cx="64008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900" b="1" dirty="0"/>
              <a:t>?</a:t>
            </a:r>
            <a:endParaRPr 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2264958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6F0942-5100-2B74-A2B1-6E4A91E09F6E}"/>
              </a:ext>
            </a:extLst>
          </p:cNvPr>
          <p:cNvGrpSpPr/>
          <p:nvPr/>
        </p:nvGrpSpPr>
        <p:grpSpPr>
          <a:xfrm>
            <a:off x="228601" y="4685428"/>
            <a:ext cx="1536842" cy="2289634"/>
            <a:chOff x="612688" y="4499248"/>
            <a:chExt cx="1232267" cy="188530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1AD4FF4-A8CA-8C10-17D7-3F8E77C25C94}"/>
                </a:ext>
              </a:extLst>
            </p:cNvPr>
            <p:cNvSpPr/>
            <p:nvPr/>
          </p:nvSpPr>
          <p:spPr>
            <a:xfrm>
              <a:off x="612688" y="4499248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FD3C8E0-9F01-DB0C-01B8-88B9ECFF122D}"/>
                </a:ext>
              </a:extLst>
            </p:cNvPr>
            <p:cNvCxnSpPr/>
            <p:nvPr/>
          </p:nvCxnSpPr>
          <p:spPr>
            <a:xfrm>
              <a:off x="920524" y="5650480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DDA6470-5D95-8CBD-2D10-224A0C14B4B2}"/>
                </a:ext>
              </a:extLst>
            </p:cNvPr>
            <p:cNvSpPr/>
            <p:nvPr/>
          </p:nvSpPr>
          <p:spPr>
            <a:xfrm>
              <a:off x="756487" y="6238308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3408B4-BC64-1EBE-8CFD-AE0B55E499C7}"/>
                </a:ext>
              </a:extLst>
            </p:cNvPr>
            <p:cNvCxnSpPr/>
            <p:nvPr/>
          </p:nvCxnSpPr>
          <p:spPr>
            <a:xfrm>
              <a:off x="1465686" y="5665481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914FB0E-D90E-165D-424E-35615DD81092}"/>
                </a:ext>
              </a:extLst>
            </p:cNvPr>
            <p:cNvSpPr/>
            <p:nvPr/>
          </p:nvSpPr>
          <p:spPr>
            <a:xfrm>
              <a:off x="1301649" y="6253309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A9DFBB6B-FBE0-70E9-5CB6-FCADAF889DE8}"/>
              </a:ext>
            </a:extLst>
          </p:cNvPr>
          <p:cNvSpPr/>
          <p:nvPr/>
        </p:nvSpPr>
        <p:spPr>
          <a:xfrm>
            <a:off x="407942" y="1875023"/>
            <a:ext cx="3796747" cy="2428301"/>
          </a:xfrm>
          <a:prstGeom prst="wedgeEllipseCallout">
            <a:avLst/>
          </a:prstGeom>
          <a:ln w="57150">
            <a:solidFill>
              <a:srgbClr val="93231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Вспомни, что это за фигура.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67AE2D-3B71-3BE7-DA32-011143EBC791}"/>
              </a:ext>
            </a:extLst>
          </p:cNvPr>
          <p:cNvCxnSpPr>
            <a:cxnSpLocks/>
          </p:cNvCxnSpPr>
          <p:nvPr/>
        </p:nvCxnSpPr>
        <p:spPr>
          <a:xfrm flipV="1">
            <a:off x="5893904" y="743199"/>
            <a:ext cx="1073426" cy="10536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767515A-ACD6-7192-BA4C-5E50E0AC8B45}"/>
              </a:ext>
            </a:extLst>
          </p:cNvPr>
          <p:cNvCxnSpPr>
            <a:cxnSpLocks/>
          </p:cNvCxnSpPr>
          <p:nvPr/>
        </p:nvCxnSpPr>
        <p:spPr>
          <a:xfrm>
            <a:off x="6967330" y="743199"/>
            <a:ext cx="648096" cy="179680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8E8C469-DB44-4DD3-8022-2BD4D0E89FEA}"/>
              </a:ext>
            </a:extLst>
          </p:cNvPr>
          <p:cNvCxnSpPr>
            <a:cxnSpLocks/>
          </p:cNvCxnSpPr>
          <p:nvPr/>
        </p:nvCxnSpPr>
        <p:spPr>
          <a:xfrm flipH="1">
            <a:off x="7615426" y="905689"/>
            <a:ext cx="1052068" cy="163431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8D3F00C-34EB-22CF-CE99-FD111CF29759}"/>
              </a:ext>
            </a:extLst>
          </p:cNvPr>
          <p:cNvCxnSpPr>
            <a:cxnSpLocks/>
          </p:cNvCxnSpPr>
          <p:nvPr/>
        </p:nvCxnSpPr>
        <p:spPr>
          <a:xfrm flipH="1" flipV="1">
            <a:off x="8642121" y="905689"/>
            <a:ext cx="1547764" cy="108447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74CAE51-AB8D-22C7-97F9-1DC10F807CF8}"/>
              </a:ext>
            </a:extLst>
          </p:cNvPr>
          <p:cNvCxnSpPr>
            <a:cxnSpLocks/>
          </p:cNvCxnSpPr>
          <p:nvPr/>
        </p:nvCxnSpPr>
        <p:spPr>
          <a:xfrm flipV="1">
            <a:off x="10214320" y="1269999"/>
            <a:ext cx="1669988" cy="72016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6F23646-E71B-0F4C-9269-9D10DCD6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5950">
            <a:off x="9847487" y="606004"/>
            <a:ext cx="6810138" cy="10844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03F4D5-D63C-23A0-7DD5-9940AFCCEF16}"/>
              </a:ext>
            </a:extLst>
          </p:cNvPr>
          <p:cNvSpPr txBox="1"/>
          <p:nvPr/>
        </p:nvSpPr>
        <p:spPr>
          <a:xfrm>
            <a:off x="8314266" y="3618567"/>
            <a:ext cx="64008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900" b="1" dirty="0"/>
              <a:t>?</a:t>
            </a:r>
            <a:endParaRPr lang="en-US" sz="19900" b="1" dirty="0"/>
          </a:p>
        </p:txBody>
      </p:sp>
    </p:spTree>
    <p:extLst>
      <p:ext uri="{BB962C8B-B14F-4D97-AF65-F5344CB8AC3E}">
        <p14:creationId xmlns:p14="http://schemas.microsoft.com/office/powerpoint/2010/main" val="3388124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16F0942-5100-2B74-A2B1-6E4A91E09F6E}"/>
              </a:ext>
            </a:extLst>
          </p:cNvPr>
          <p:cNvGrpSpPr/>
          <p:nvPr/>
        </p:nvGrpSpPr>
        <p:grpSpPr>
          <a:xfrm>
            <a:off x="1013792" y="1932608"/>
            <a:ext cx="3389242" cy="5044662"/>
            <a:chOff x="612688" y="4499248"/>
            <a:chExt cx="1232267" cy="188530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1AD4FF4-A8CA-8C10-17D7-3F8E77C25C94}"/>
                </a:ext>
              </a:extLst>
            </p:cNvPr>
            <p:cNvSpPr/>
            <p:nvPr/>
          </p:nvSpPr>
          <p:spPr>
            <a:xfrm>
              <a:off x="612688" y="4499248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FD3C8E0-9F01-DB0C-01B8-88B9ECFF122D}"/>
                </a:ext>
              </a:extLst>
            </p:cNvPr>
            <p:cNvCxnSpPr/>
            <p:nvPr/>
          </p:nvCxnSpPr>
          <p:spPr>
            <a:xfrm>
              <a:off x="920524" y="5650480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DDA6470-5D95-8CBD-2D10-224A0C14B4B2}"/>
                </a:ext>
              </a:extLst>
            </p:cNvPr>
            <p:cNvSpPr/>
            <p:nvPr/>
          </p:nvSpPr>
          <p:spPr>
            <a:xfrm>
              <a:off x="756487" y="6238308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3408B4-BC64-1EBE-8CFD-AE0B55E499C7}"/>
                </a:ext>
              </a:extLst>
            </p:cNvPr>
            <p:cNvCxnSpPr/>
            <p:nvPr/>
          </p:nvCxnSpPr>
          <p:spPr>
            <a:xfrm>
              <a:off x="1465686" y="5665481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914FB0E-D90E-165D-424E-35615DD81092}"/>
                </a:ext>
              </a:extLst>
            </p:cNvPr>
            <p:cNvSpPr/>
            <p:nvPr/>
          </p:nvSpPr>
          <p:spPr>
            <a:xfrm>
              <a:off x="1301649" y="6253309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D3A825-2786-6E5D-D031-069404A93115}"/>
              </a:ext>
            </a:extLst>
          </p:cNvPr>
          <p:cNvSpPr/>
          <p:nvPr/>
        </p:nvSpPr>
        <p:spPr>
          <a:xfrm>
            <a:off x="6072523" y="1930400"/>
            <a:ext cx="5725225" cy="2850322"/>
          </a:xfrm>
          <a:prstGeom prst="rect">
            <a:avLst/>
          </a:prstGeom>
          <a:ln w="76200">
            <a:solidFill>
              <a:srgbClr val="71AD1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ПАРАХ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9546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29670" r="7555" b="9127"/>
          <a:stretch/>
        </p:blipFill>
        <p:spPr bwMode="auto">
          <a:xfrm>
            <a:off x="1194432" y="422948"/>
            <a:ext cx="9803135" cy="60419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D3A825-2786-6E5D-D031-069404A93115}"/>
              </a:ext>
            </a:extLst>
          </p:cNvPr>
          <p:cNvSpPr/>
          <p:nvPr/>
        </p:nvSpPr>
        <p:spPr>
          <a:xfrm>
            <a:off x="1610140" y="1635488"/>
            <a:ext cx="9511748" cy="285032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Периметр многоугольника 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сумма длин всех его сторон.</a:t>
            </a:r>
            <a:endParaRPr lang="en-US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AE1C34-34E5-28D9-D8C8-B7D7D56B6263}"/>
              </a:ext>
            </a:extLst>
          </p:cNvPr>
          <p:cNvSpPr/>
          <p:nvPr/>
        </p:nvSpPr>
        <p:spPr>
          <a:xfrm>
            <a:off x="5039139" y="4393096"/>
            <a:ext cx="2623931" cy="1648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536" y="4236302"/>
            <a:ext cx="1026256" cy="1239037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rgbClr val="80433D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9868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67AA3-C363-42DA-9860-178883C7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B74E0-FC39-40B8-AD8C-6EDE6ED86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F6E5F5-3528-4FE3-BBE2-4A928A5F1E70}"/>
              </a:ext>
            </a:extLst>
          </p:cNvPr>
          <p:cNvSpPr txBox="1">
            <a:spLocks/>
          </p:cNvSpPr>
          <p:nvPr/>
        </p:nvSpPr>
        <p:spPr>
          <a:xfrm>
            <a:off x="193964" y="563418"/>
            <a:ext cx="11397672" cy="39439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И РАЗНОСТЬ ОТРЕЗКОВ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endParaRPr lang="ru-RU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23E15C-1B7B-67BA-4ADB-D2403550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E9DB2-3760-6364-4846-CA1AD0E1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32" y="3885996"/>
            <a:ext cx="3893538" cy="35592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E98992-64DF-3879-91AD-4E017A2A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4152" r="72311" b="40522"/>
          <a:stretch/>
        </p:blipFill>
        <p:spPr bwMode="auto">
          <a:xfrm>
            <a:off x="844826" y="882074"/>
            <a:ext cx="2554356" cy="3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36E8F7-A731-21BC-8BB3-65735545C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388" r="50478" b="66385"/>
          <a:stretch/>
        </p:blipFill>
        <p:spPr bwMode="auto">
          <a:xfrm>
            <a:off x="4714459" y="1112663"/>
            <a:ext cx="1381541" cy="11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370A18-F930-78B2-E02B-16320A99B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140" y="736729"/>
            <a:ext cx="2464352" cy="238734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6021641-BBE0-A03B-EB10-2569B7AA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4005638"/>
            <a:ext cx="3251547" cy="33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4C10C7C-5E4F-C566-9979-7195145311FD}"/>
              </a:ext>
            </a:extLst>
          </p:cNvPr>
          <p:cNvGrpSpPr/>
          <p:nvPr/>
        </p:nvGrpSpPr>
        <p:grpSpPr>
          <a:xfrm>
            <a:off x="4714459" y="4117656"/>
            <a:ext cx="1707596" cy="2346756"/>
            <a:chOff x="4714459" y="4117656"/>
            <a:chExt cx="1707596" cy="234675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87E0536-D193-343F-9162-D7595EFB18EB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40BDCD9-AFF2-64A3-58D6-67376110C386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DBB2575-B893-04EF-5358-B5845E1B53A4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179E87D-2B67-DCD7-EBA7-D0937421323A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AB07E82-B576-4C53-5801-D7FCCBB37601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A6FF1B-E465-FE73-DAC6-75B66895FA56}"/>
              </a:ext>
            </a:extLst>
          </p:cNvPr>
          <p:cNvGrpSpPr/>
          <p:nvPr/>
        </p:nvGrpSpPr>
        <p:grpSpPr>
          <a:xfrm>
            <a:off x="3091346" y="1358483"/>
            <a:ext cx="1232267" cy="1885308"/>
            <a:chOff x="3091346" y="1358483"/>
            <a:chExt cx="1232267" cy="1885308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19CCF69-018F-A19B-3765-549261BC0E77}"/>
                </a:ext>
              </a:extLst>
            </p:cNvPr>
            <p:cNvSpPr/>
            <p:nvPr/>
          </p:nvSpPr>
          <p:spPr>
            <a:xfrm>
              <a:off x="3091346" y="1358483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858B0F0-CA23-72D1-67D5-E86288033D0A}"/>
                </a:ext>
              </a:extLst>
            </p:cNvPr>
            <p:cNvCxnSpPr/>
            <p:nvPr/>
          </p:nvCxnSpPr>
          <p:spPr>
            <a:xfrm>
              <a:off x="3399182" y="2509715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6986E67-F5EA-2041-FC6E-6EA730ECD404}"/>
                </a:ext>
              </a:extLst>
            </p:cNvPr>
            <p:cNvSpPr/>
            <p:nvPr/>
          </p:nvSpPr>
          <p:spPr>
            <a:xfrm>
              <a:off x="3235145" y="3097543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F143287-D644-7C26-484B-E95B80150D44}"/>
                </a:ext>
              </a:extLst>
            </p:cNvPr>
            <p:cNvCxnSpPr/>
            <p:nvPr/>
          </p:nvCxnSpPr>
          <p:spPr>
            <a:xfrm>
              <a:off x="3944344" y="2524716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817AEEF-DC03-0883-8FDA-B75411F9BF30}"/>
                </a:ext>
              </a:extLst>
            </p:cNvPr>
            <p:cNvSpPr/>
            <p:nvPr/>
          </p:nvSpPr>
          <p:spPr>
            <a:xfrm>
              <a:off x="3780307" y="3112544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C930559-9675-111C-E451-A289E4D506E2}"/>
              </a:ext>
            </a:extLst>
          </p:cNvPr>
          <p:cNvGrpSpPr/>
          <p:nvPr/>
        </p:nvGrpSpPr>
        <p:grpSpPr>
          <a:xfrm>
            <a:off x="7961911" y="1027976"/>
            <a:ext cx="1792298" cy="1598019"/>
            <a:chOff x="7961911" y="1027976"/>
            <a:chExt cx="1792298" cy="1598019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8E7FCB27-912F-7E5A-E2A2-46ACCCC343DC}"/>
                </a:ext>
              </a:extLst>
            </p:cNvPr>
            <p:cNvSpPr/>
            <p:nvPr/>
          </p:nvSpPr>
          <p:spPr>
            <a:xfrm>
              <a:off x="7961911" y="1027976"/>
              <a:ext cx="1792298" cy="1048326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37A83D3A-F63A-55AD-9707-5570C834C429}"/>
                </a:ext>
              </a:extLst>
            </p:cNvPr>
            <p:cNvCxnSpPr/>
            <p:nvPr/>
          </p:nvCxnSpPr>
          <p:spPr>
            <a:xfrm>
              <a:off x="8528743" y="1894001"/>
              <a:ext cx="0" cy="587828"/>
            </a:xfrm>
            <a:prstGeom prst="line">
              <a:avLst/>
            </a:prstGeom>
            <a:ln w="57150"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18237FBF-DC3E-34E1-BFD3-8DF1E6A34348}"/>
                </a:ext>
              </a:extLst>
            </p:cNvPr>
            <p:cNvSpPr/>
            <p:nvPr/>
          </p:nvSpPr>
          <p:spPr>
            <a:xfrm>
              <a:off x="8364706" y="2481829"/>
              <a:ext cx="248478" cy="131247"/>
            </a:xfrm>
            <a:prstGeom prst="ellipse">
              <a:avLst/>
            </a:prstGeom>
            <a:solidFill>
              <a:srgbClr val="B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4FD4B8DD-A4E9-B463-134F-227D0AFAA0D3}"/>
                </a:ext>
              </a:extLst>
            </p:cNvPr>
            <p:cNvCxnSpPr/>
            <p:nvPr/>
          </p:nvCxnSpPr>
          <p:spPr>
            <a:xfrm>
              <a:off x="9210335" y="1906920"/>
              <a:ext cx="0" cy="587828"/>
            </a:xfrm>
            <a:prstGeom prst="line">
              <a:avLst/>
            </a:prstGeom>
            <a:ln w="57150"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A3DE00D-61D1-8E57-A674-E49D0EA3F479}"/>
                </a:ext>
              </a:extLst>
            </p:cNvPr>
            <p:cNvSpPr/>
            <p:nvPr/>
          </p:nvSpPr>
          <p:spPr>
            <a:xfrm>
              <a:off x="9046298" y="2494748"/>
              <a:ext cx="248478" cy="131247"/>
            </a:xfrm>
            <a:prstGeom prst="ellipse">
              <a:avLst/>
            </a:prstGeom>
            <a:solidFill>
              <a:srgbClr val="B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24FC13-A43A-443C-7B02-C327E9058D99}"/>
              </a:ext>
            </a:extLst>
          </p:cNvPr>
          <p:cNvGrpSpPr/>
          <p:nvPr/>
        </p:nvGrpSpPr>
        <p:grpSpPr>
          <a:xfrm>
            <a:off x="7978096" y="4019350"/>
            <a:ext cx="1366397" cy="1908455"/>
            <a:chOff x="7978096" y="4019350"/>
            <a:chExt cx="1366397" cy="1908455"/>
          </a:xfrm>
        </p:grpSpPr>
        <p:sp>
          <p:nvSpPr>
            <p:cNvPr id="34" name="Равнобедренный треугольник 33">
              <a:extLst>
                <a:ext uri="{FF2B5EF4-FFF2-40B4-BE49-F238E27FC236}">
                  <a16:creationId xmlns:a16="http://schemas.microsoft.com/office/drawing/2014/main" id="{2DCE218F-8611-A7A0-44F5-2F7B5F60D690}"/>
                </a:ext>
              </a:extLst>
            </p:cNvPr>
            <p:cNvSpPr/>
            <p:nvPr/>
          </p:nvSpPr>
          <p:spPr>
            <a:xfrm>
              <a:off x="7978096" y="4019350"/>
              <a:ext cx="1366397" cy="1309184"/>
            </a:xfrm>
            <a:prstGeom prst="triangle">
              <a:avLst/>
            </a:prstGeom>
            <a:solidFill>
              <a:srgbClr val="FBC24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FCC111A9-D023-916F-E288-E0BCE9BC8C21}"/>
                </a:ext>
              </a:extLst>
            </p:cNvPr>
            <p:cNvCxnSpPr/>
            <p:nvPr/>
          </p:nvCxnSpPr>
          <p:spPr>
            <a:xfrm>
              <a:off x="8375432" y="5208730"/>
              <a:ext cx="0" cy="587828"/>
            </a:xfrm>
            <a:prstGeom prst="line">
              <a:avLst/>
            </a:prstGeom>
            <a:ln w="57150">
              <a:solidFill>
                <a:srgbClr val="FBC2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F8AC292-22AB-0476-4DA6-E7B505F6CD94}"/>
                </a:ext>
              </a:extLst>
            </p:cNvPr>
            <p:cNvSpPr/>
            <p:nvPr/>
          </p:nvSpPr>
          <p:spPr>
            <a:xfrm>
              <a:off x="8211395" y="5796558"/>
              <a:ext cx="248478" cy="131247"/>
            </a:xfrm>
            <a:prstGeom prst="ellipse">
              <a:avLst/>
            </a:prstGeom>
            <a:solidFill>
              <a:srgbClr val="FBC24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7608821A-D7F3-C627-23A0-3C2F1352CB7B}"/>
                </a:ext>
              </a:extLst>
            </p:cNvPr>
            <p:cNvCxnSpPr/>
            <p:nvPr/>
          </p:nvCxnSpPr>
          <p:spPr>
            <a:xfrm>
              <a:off x="8907270" y="5202973"/>
              <a:ext cx="0" cy="587828"/>
            </a:xfrm>
            <a:prstGeom prst="line">
              <a:avLst/>
            </a:prstGeom>
            <a:ln w="57150">
              <a:solidFill>
                <a:srgbClr val="FBC2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F13DC8CD-F949-3B73-0A18-9C1C9A0D5E5F}"/>
                </a:ext>
              </a:extLst>
            </p:cNvPr>
            <p:cNvSpPr/>
            <p:nvPr/>
          </p:nvSpPr>
          <p:spPr>
            <a:xfrm>
              <a:off x="8743233" y="5790801"/>
              <a:ext cx="248478" cy="131247"/>
            </a:xfrm>
            <a:prstGeom prst="ellipse">
              <a:avLst/>
            </a:prstGeom>
            <a:solidFill>
              <a:srgbClr val="FBC24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150198F-2A8B-65BE-6457-73435F400C11}"/>
              </a:ext>
            </a:extLst>
          </p:cNvPr>
          <p:cNvSpPr/>
          <p:nvPr/>
        </p:nvSpPr>
        <p:spPr>
          <a:xfrm>
            <a:off x="2137849" y="3642148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Устный счет</a:t>
            </a:r>
            <a:endParaRPr lang="en-US" b="1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8DF9D1A-7222-94A3-0EC8-746512FF69A9}"/>
              </a:ext>
            </a:extLst>
          </p:cNvPr>
          <p:cNvSpPr/>
          <p:nvPr/>
        </p:nvSpPr>
        <p:spPr>
          <a:xfrm>
            <a:off x="879872" y="1031258"/>
            <a:ext cx="2114492" cy="561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Узнаем что-то новое</a:t>
            </a:r>
            <a:endParaRPr lang="en-US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AD07478-CCC0-3C6D-9744-DA80AB8B814A}"/>
              </a:ext>
            </a:extLst>
          </p:cNvPr>
          <p:cNvSpPr/>
          <p:nvPr/>
        </p:nvSpPr>
        <p:spPr>
          <a:xfrm>
            <a:off x="9712372" y="171213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Закрепим знания</a:t>
            </a:r>
            <a:endParaRPr lang="en-US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8B2C0C-2148-9B70-124E-5D3BDC4F318C}"/>
              </a:ext>
            </a:extLst>
          </p:cNvPr>
          <p:cNvSpPr/>
          <p:nvPr/>
        </p:nvSpPr>
        <p:spPr>
          <a:xfrm>
            <a:off x="9228251" y="3187430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Подведем итоги</a:t>
            </a:r>
            <a:endParaRPr lang="en-US" b="1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222DE00-0724-2BA7-A771-55FD15530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02990">
            <a:off x="-119557" y="2308954"/>
            <a:ext cx="3214359" cy="16071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4293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1 -0.02199 L 0.10625 -0.10578 L 0.20403 -0.00301 L 0.20976 0.00718 L 0.23828 -0.06689 L 0.24726 -0.07106 L 0.34335 -0.07847 C 0.36341 -0.06551 0.35507 -0.06828 0.36783 -0.06527 L 0.42656 -0.04351 C 0.4401 -0.03842 0.43411 -0.03935 0.44453 -0.03935 L 0.54401 -0.04791 L 0.56276 -0.04791 L 0.69479 -0.06967 C 0.70729 -0.05185 0.70885 -0.0456 0.72252 -0.03773 C 0.72382 -0.03703 0.72513 -0.03773 0.72656 -0.03773 L 0.81536 -0.02615 L 0.82838 -0.03356 L 0.83177 -0.08125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D3A825-2786-6E5D-D031-069404A93115}"/>
              </a:ext>
            </a:extLst>
          </p:cNvPr>
          <p:cNvSpPr/>
          <p:nvPr/>
        </p:nvSpPr>
        <p:spPr>
          <a:xfrm>
            <a:off x="6072523" y="1930400"/>
            <a:ext cx="5725225" cy="2850322"/>
          </a:xfrm>
          <a:prstGeom prst="rect">
            <a:avLst/>
          </a:prstGeom>
          <a:ln w="76200">
            <a:solidFill>
              <a:srgbClr val="BB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ПО УЧЕБНИКУ</a:t>
            </a:r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5C5647E-B89D-2DF6-59EB-232707A4D7B4}"/>
              </a:ext>
            </a:extLst>
          </p:cNvPr>
          <p:cNvGrpSpPr/>
          <p:nvPr/>
        </p:nvGrpSpPr>
        <p:grpSpPr>
          <a:xfrm>
            <a:off x="425996" y="3457201"/>
            <a:ext cx="4311080" cy="3400799"/>
            <a:chOff x="7961911" y="1027976"/>
            <a:chExt cx="1792298" cy="159801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F91CEC8-DE00-4F66-9127-D912ABF2E936}"/>
                </a:ext>
              </a:extLst>
            </p:cNvPr>
            <p:cNvSpPr/>
            <p:nvPr/>
          </p:nvSpPr>
          <p:spPr>
            <a:xfrm>
              <a:off x="7961911" y="1027976"/>
              <a:ext cx="1792298" cy="1048326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CB249566-2CE2-C5CD-5440-A5B191179D17}"/>
                </a:ext>
              </a:extLst>
            </p:cNvPr>
            <p:cNvCxnSpPr/>
            <p:nvPr/>
          </p:nvCxnSpPr>
          <p:spPr>
            <a:xfrm>
              <a:off x="8528743" y="1894001"/>
              <a:ext cx="0" cy="587828"/>
            </a:xfrm>
            <a:prstGeom prst="line">
              <a:avLst/>
            </a:prstGeom>
            <a:ln w="57150"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66D78507-0045-F7D0-8CEF-88B8E44C2C44}"/>
                </a:ext>
              </a:extLst>
            </p:cNvPr>
            <p:cNvSpPr/>
            <p:nvPr/>
          </p:nvSpPr>
          <p:spPr>
            <a:xfrm>
              <a:off x="8364706" y="2481829"/>
              <a:ext cx="248478" cy="131247"/>
            </a:xfrm>
            <a:prstGeom prst="ellipse">
              <a:avLst/>
            </a:prstGeom>
            <a:solidFill>
              <a:srgbClr val="B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8FFE17B-26CD-8113-10CF-124A25861B02}"/>
                </a:ext>
              </a:extLst>
            </p:cNvPr>
            <p:cNvCxnSpPr/>
            <p:nvPr/>
          </p:nvCxnSpPr>
          <p:spPr>
            <a:xfrm>
              <a:off x="9210335" y="1906920"/>
              <a:ext cx="0" cy="587828"/>
            </a:xfrm>
            <a:prstGeom prst="line">
              <a:avLst/>
            </a:prstGeom>
            <a:ln w="57150"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7F62660C-FCFF-D297-5FAB-F3507551F89E}"/>
                </a:ext>
              </a:extLst>
            </p:cNvPr>
            <p:cNvSpPr/>
            <p:nvPr/>
          </p:nvSpPr>
          <p:spPr>
            <a:xfrm>
              <a:off x="9046298" y="2494748"/>
              <a:ext cx="248478" cy="131247"/>
            </a:xfrm>
            <a:prstGeom prst="ellipse">
              <a:avLst/>
            </a:prstGeom>
            <a:solidFill>
              <a:srgbClr val="B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48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01B2C-402E-1B5B-0B1B-E62C39908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075743" y="-429921"/>
            <a:ext cx="7218962" cy="81029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D3A825-2786-6E5D-D031-069404A93115}"/>
              </a:ext>
            </a:extLst>
          </p:cNvPr>
          <p:cNvSpPr/>
          <p:nvPr/>
        </p:nvSpPr>
        <p:spPr>
          <a:xfrm>
            <a:off x="6072523" y="1930400"/>
            <a:ext cx="5725225" cy="2850322"/>
          </a:xfrm>
          <a:prstGeom prst="rect">
            <a:avLst/>
          </a:prstGeom>
          <a:ln w="76200">
            <a:solidFill>
              <a:srgbClr val="BB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САМОСТОЯТЕЛЬНАЯ РАБОТА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5C5647E-B89D-2DF6-59EB-232707A4D7B4}"/>
              </a:ext>
            </a:extLst>
          </p:cNvPr>
          <p:cNvGrpSpPr/>
          <p:nvPr/>
        </p:nvGrpSpPr>
        <p:grpSpPr>
          <a:xfrm>
            <a:off x="425996" y="3457201"/>
            <a:ext cx="4311080" cy="3400799"/>
            <a:chOff x="7961911" y="1027976"/>
            <a:chExt cx="1792298" cy="159801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F91CEC8-DE00-4F66-9127-D912ABF2E936}"/>
                </a:ext>
              </a:extLst>
            </p:cNvPr>
            <p:cNvSpPr/>
            <p:nvPr/>
          </p:nvSpPr>
          <p:spPr>
            <a:xfrm>
              <a:off x="7961911" y="1027976"/>
              <a:ext cx="1792298" cy="1048326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CB249566-2CE2-C5CD-5440-A5B191179D17}"/>
                </a:ext>
              </a:extLst>
            </p:cNvPr>
            <p:cNvCxnSpPr/>
            <p:nvPr/>
          </p:nvCxnSpPr>
          <p:spPr>
            <a:xfrm>
              <a:off x="8528743" y="1894001"/>
              <a:ext cx="0" cy="587828"/>
            </a:xfrm>
            <a:prstGeom prst="line">
              <a:avLst/>
            </a:prstGeom>
            <a:ln w="57150"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66D78507-0045-F7D0-8CEF-88B8E44C2C44}"/>
                </a:ext>
              </a:extLst>
            </p:cNvPr>
            <p:cNvSpPr/>
            <p:nvPr/>
          </p:nvSpPr>
          <p:spPr>
            <a:xfrm>
              <a:off x="8364706" y="2481829"/>
              <a:ext cx="248478" cy="131247"/>
            </a:xfrm>
            <a:prstGeom prst="ellipse">
              <a:avLst/>
            </a:prstGeom>
            <a:solidFill>
              <a:srgbClr val="B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8FFE17B-26CD-8113-10CF-124A25861B02}"/>
                </a:ext>
              </a:extLst>
            </p:cNvPr>
            <p:cNvCxnSpPr/>
            <p:nvPr/>
          </p:nvCxnSpPr>
          <p:spPr>
            <a:xfrm>
              <a:off x="9210335" y="1906920"/>
              <a:ext cx="0" cy="587828"/>
            </a:xfrm>
            <a:prstGeom prst="line">
              <a:avLst/>
            </a:prstGeom>
            <a:ln w="57150"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7F62660C-FCFF-D297-5FAB-F3507551F89E}"/>
                </a:ext>
              </a:extLst>
            </p:cNvPr>
            <p:cNvSpPr/>
            <p:nvPr/>
          </p:nvSpPr>
          <p:spPr>
            <a:xfrm>
              <a:off x="9046298" y="2494748"/>
              <a:ext cx="248478" cy="131247"/>
            </a:xfrm>
            <a:prstGeom prst="ellipse">
              <a:avLst/>
            </a:prstGeom>
            <a:solidFill>
              <a:srgbClr val="BC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318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67AA3-C363-42DA-9860-178883C7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B74E0-FC39-40B8-AD8C-6EDE6ED86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F6E5F5-3528-4FE3-BBE2-4A928A5F1E70}"/>
              </a:ext>
            </a:extLst>
          </p:cNvPr>
          <p:cNvSpPr txBox="1">
            <a:spLocks/>
          </p:cNvSpPr>
          <p:nvPr/>
        </p:nvSpPr>
        <p:spPr>
          <a:xfrm>
            <a:off x="193964" y="563418"/>
            <a:ext cx="11397672" cy="39439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И РАЗНОСТЬ ОТРЕЗКОВ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endParaRPr lang="ru-RU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23E15C-1B7B-67BA-4ADB-D2403550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E9DB2-3760-6364-4846-CA1AD0E1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32" y="3885996"/>
            <a:ext cx="3893538" cy="35592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E98992-64DF-3879-91AD-4E017A2A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4152" r="72311" b="40522"/>
          <a:stretch/>
        </p:blipFill>
        <p:spPr bwMode="auto">
          <a:xfrm>
            <a:off x="844826" y="882074"/>
            <a:ext cx="2554356" cy="3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36E8F7-A731-21BC-8BB3-65735545C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388" r="50478" b="66385"/>
          <a:stretch/>
        </p:blipFill>
        <p:spPr bwMode="auto">
          <a:xfrm>
            <a:off x="4714459" y="1112663"/>
            <a:ext cx="1381541" cy="11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370A18-F930-78B2-E02B-16320A99B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140" y="736729"/>
            <a:ext cx="2464352" cy="238734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6021641-BBE0-A03B-EB10-2569B7AA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4005638"/>
            <a:ext cx="3251547" cy="33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4C10C7C-5E4F-C566-9979-7195145311FD}"/>
              </a:ext>
            </a:extLst>
          </p:cNvPr>
          <p:cNvGrpSpPr/>
          <p:nvPr/>
        </p:nvGrpSpPr>
        <p:grpSpPr>
          <a:xfrm>
            <a:off x="4714459" y="4117656"/>
            <a:ext cx="1707596" cy="2346756"/>
            <a:chOff x="4714459" y="4117656"/>
            <a:chExt cx="1707596" cy="234675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87E0536-D193-343F-9162-D7595EFB18EB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40BDCD9-AFF2-64A3-58D6-67376110C386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DBB2575-B893-04EF-5358-B5845E1B53A4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179E87D-2B67-DCD7-EBA7-D0937421323A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AB07E82-B576-4C53-5801-D7FCCBB37601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A6FF1B-E465-FE73-DAC6-75B66895FA56}"/>
              </a:ext>
            </a:extLst>
          </p:cNvPr>
          <p:cNvGrpSpPr/>
          <p:nvPr/>
        </p:nvGrpSpPr>
        <p:grpSpPr>
          <a:xfrm>
            <a:off x="3091346" y="1358483"/>
            <a:ext cx="1232267" cy="1885308"/>
            <a:chOff x="3091346" y="1358483"/>
            <a:chExt cx="1232267" cy="1885308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19CCF69-018F-A19B-3765-549261BC0E77}"/>
                </a:ext>
              </a:extLst>
            </p:cNvPr>
            <p:cNvSpPr/>
            <p:nvPr/>
          </p:nvSpPr>
          <p:spPr>
            <a:xfrm>
              <a:off x="3091346" y="1358483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858B0F0-CA23-72D1-67D5-E86288033D0A}"/>
                </a:ext>
              </a:extLst>
            </p:cNvPr>
            <p:cNvCxnSpPr/>
            <p:nvPr/>
          </p:nvCxnSpPr>
          <p:spPr>
            <a:xfrm>
              <a:off x="3399182" y="2509715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6986E67-F5EA-2041-FC6E-6EA730ECD404}"/>
                </a:ext>
              </a:extLst>
            </p:cNvPr>
            <p:cNvSpPr/>
            <p:nvPr/>
          </p:nvSpPr>
          <p:spPr>
            <a:xfrm>
              <a:off x="3235145" y="3097543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F143287-D644-7C26-484B-E95B80150D44}"/>
                </a:ext>
              </a:extLst>
            </p:cNvPr>
            <p:cNvCxnSpPr/>
            <p:nvPr/>
          </p:nvCxnSpPr>
          <p:spPr>
            <a:xfrm>
              <a:off x="3944344" y="2524716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817AEEF-DC03-0883-8FDA-B75411F9BF30}"/>
                </a:ext>
              </a:extLst>
            </p:cNvPr>
            <p:cNvSpPr/>
            <p:nvPr/>
          </p:nvSpPr>
          <p:spPr>
            <a:xfrm>
              <a:off x="3780307" y="3112544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7FCB27-912F-7E5A-E2A2-46ACCCC343DC}"/>
              </a:ext>
            </a:extLst>
          </p:cNvPr>
          <p:cNvSpPr/>
          <p:nvPr/>
        </p:nvSpPr>
        <p:spPr>
          <a:xfrm>
            <a:off x="7961911" y="1027976"/>
            <a:ext cx="1792298" cy="1048326"/>
          </a:xfrm>
          <a:prstGeom prst="rect">
            <a:avLst/>
          </a:prstGeom>
          <a:solidFill>
            <a:srgbClr val="BC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7A83D3A-F63A-55AD-9707-5570C834C429}"/>
              </a:ext>
            </a:extLst>
          </p:cNvPr>
          <p:cNvCxnSpPr/>
          <p:nvPr/>
        </p:nvCxnSpPr>
        <p:spPr>
          <a:xfrm>
            <a:off x="8528743" y="1894001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18237FBF-DC3E-34E1-BFD3-8DF1E6A34348}"/>
              </a:ext>
            </a:extLst>
          </p:cNvPr>
          <p:cNvSpPr/>
          <p:nvPr/>
        </p:nvSpPr>
        <p:spPr>
          <a:xfrm>
            <a:off x="8364706" y="2481829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D4B8DD-A4E9-B463-134F-227D0AFAA0D3}"/>
              </a:ext>
            </a:extLst>
          </p:cNvPr>
          <p:cNvCxnSpPr/>
          <p:nvPr/>
        </p:nvCxnSpPr>
        <p:spPr>
          <a:xfrm>
            <a:off x="9210335" y="1906920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8A3DE00D-61D1-8E57-A674-E49D0EA3F479}"/>
              </a:ext>
            </a:extLst>
          </p:cNvPr>
          <p:cNvSpPr/>
          <p:nvPr/>
        </p:nvSpPr>
        <p:spPr>
          <a:xfrm>
            <a:off x="9046298" y="2494748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2DCE218F-8611-A7A0-44F5-2F7B5F60D690}"/>
              </a:ext>
            </a:extLst>
          </p:cNvPr>
          <p:cNvSpPr/>
          <p:nvPr/>
        </p:nvSpPr>
        <p:spPr>
          <a:xfrm>
            <a:off x="7978096" y="4019350"/>
            <a:ext cx="1366397" cy="1309184"/>
          </a:xfrm>
          <a:prstGeom prst="triangle">
            <a:avLst/>
          </a:prstGeom>
          <a:solidFill>
            <a:srgbClr val="FBC24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CC111A9-D023-916F-E288-E0BCE9BC8C21}"/>
              </a:ext>
            </a:extLst>
          </p:cNvPr>
          <p:cNvCxnSpPr/>
          <p:nvPr/>
        </p:nvCxnSpPr>
        <p:spPr>
          <a:xfrm>
            <a:off x="8375432" y="5208730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BF8AC292-22AB-0476-4DA6-E7B505F6CD94}"/>
              </a:ext>
            </a:extLst>
          </p:cNvPr>
          <p:cNvSpPr/>
          <p:nvPr/>
        </p:nvSpPr>
        <p:spPr>
          <a:xfrm>
            <a:off x="8211395" y="5796558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608821A-D7F3-C627-23A0-3C2F1352CB7B}"/>
              </a:ext>
            </a:extLst>
          </p:cNvPr>
          <p:cNvCxnSpPr/>
          <p:nvPr/>
        </p:nvCxnSpPr>
        <p:spPr>
          <a:xfrm>
            <a:off x="8907270" y="5202973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F13DC8CD-F949-3B73-0A18-9C1C9A0D5E5F}"/>
              </a:ext>
            </a:extLst>
          </p:cNvPr>
          <p:cNvSpPr/>
          <p:nvPr/>
        </p:nvSpPr>
        <p:spPr>
          <a:xfrm>
            <a:off x="8743233" y="5790801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150198F-2A8B-65BE-6457-73435F400C11}"/>
              </a:ext>
            </a:extLst>
          </p:cNvPr>
          <p:cNvSpPr/>
          <p:nvPr/>
        </p:nvSpPr>
        <p:spPr>
          <a:xfrm>
            <a:off x="2137849" y="3642148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Устный счет</a:t>
            </a:r>
            <a:endParaRPr lang="en-US" b="1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8DF9D1A-7222-94A3-0EC8-746512FF69A9}"/>
              </a:ext>
            </a:extLst>
          </p:cNvPr>
          <p:cNvSpPr/>
          <p:nvPr/>
        </p:nvSpPr>
        <p:spPr>
          <a:xfrm>
            <a:off x="879872" y="1031258"/>
            <a:ext cx="2114492" cy="561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Узнаем что-то новое</a:t>
            </a:r>
            <a:endParaRPr lang="en-US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AD07478-CCC0-3C6D-9744-DA80AB8B814A}"/>
              </a:ext>
            </a:extLst>
          </p:cNvPr>
          <p:cNvSpPr/>
          <p:nvPr/>
        </p:nvSpPr>
        <p:spPr>
          <a:xfrm>
            <a:off x="9712372" y="171213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Закрепим знания</a:t>
            </a:r>
            <a:endParaRPr lang="en-US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8B2C0C-2148-9B70-124E-5D3BDC4F318C}"/>
              </a:ext>
            </a:extLst>
          </p:cNvPr>
          <p:cNvSpPr/>
          <p:nvPr/>
        </p:nvSpPr>
        <p:spPr>
          <a:xfrm>
            <a:off x="9228251" y="3187430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Подведем итоги</a:t>
            </a:r>
            <a:endParaRPr lang="en-US" b="1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222DE00-0724-2BA7-A771-55FD15530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02990">
            <a:off x="9424378" y="2262773"/>
            <a:ext cx="3214359" cy="16071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4750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67AA3-C363-42DA-9860-178883C7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B74E0-FC39-40B8-AD8C-6EDE6ED86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F6E5F5-3528-4FE3-BBE2-4A928A5F1E70}"/>
              </a:ext>
            </a:extLst>
          </p:cNvPr>
          <p:cNvSpPr txBox="1">
            <a:spLocks/>
          </p:cNvSpPr>
          <p:nvPr/>
        </p:nvSpPr>
        <p:spPr>
          <a:xfrm>
            <a:off x="193964" y="563418"/>
            <a:ext cx="11397672" cy="39439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И РАЗНОСТЬ ОТРЕЗКОВ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endParaRPr lang="ru-RU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23E15C-1B7B-67BA-4ADB-D2403550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E9DB2-3760-6364-4846-CA1AD0E1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32" y="3885996"/>
            <a:ext cx="3893538" cy="35592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E98992-64DF-3879-91AD-4E017A2A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4152" r="72311" b="40522"/>
          <a:stretch/>
        </p:blipFill>
        <p:spPr bwMode="auto">
          <a:xfrm>
            <a:off x="844826" y="882074"/>
            <a:ext cx="2554356" cy="3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36E8F7-A731-21BC-8BB3-65735545C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388" r="50478" b="66385"/>
          <a:stretch/>
        </p:blipFill>
        <p:spPr bwMode="auto">
          <a:xfrm>
            <a:off x="4714459" y="1112663"/>
            <a:ext cx="1381541" cy="11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370A18-F930-78B2-E02B-16320A99B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140" y="736729"/>
            <a:ext cx="2464352" cy="238734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6021641-BBE0-A03B-EB10-2569B7AA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4005638"/>
            <a:ext cx="3251547" cy="33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4C10C7C-5E4F-C566-9979-7195145311FD}"/>
              </a:ext>
            </a:extLst>
          </p:cNvPr>
          <p:cNvGrpSpPr/>
          <p:nvPr/>
        </p:nvGrpSpPr>
        <p:grpSpPr>
          <a:xfrm>
            <a:off x="4714459" y="4117656"/>
            <a:ext cx="1707596" cy="2346756"/>
            <a:chOff x="4714459" y="4117656"/>
            <a:chExt cx="1707596" cy="234675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87E0536-D193-343F-9162-D7595EFB18EB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40BDCD9-AFF2-64A3-58D6-67376110C386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DBB2575-B893-04EF-5358-B5845E1B53A4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179E87D-2B67-DCD7-EBA7-D0937421323A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AB07E82-B576-4C53-5801-D7FCCBB37601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A6FF1B-E465-FE73-DAC6-75B66895FA56}"/>
              </a:ext>
            </a:extLst>
          </p:cNvPr>
          <p:cNvGrpSpPr/>
          <p:nvPr/>
        </p:nvGrpSpPr>
        <p:grpSpPr>
          <a:xfrm>
            <a:off x="3091346" y="1358483"/>
            <a:ext cx="1232267" cy="1885308"/>
            <a:chOff x="3091346" y="1358483"/>
            <a:chExt cx="1232267" cy="1885308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19CCF69-018F-A19B-3765-549261BC0E77}"/>
                </a:ext>
              </a:extLst>
            </p:cNvPr>
            <p:cNvSpPr/>
            <p:nvPr/>
          </p:nvSpPr>
          <p:spPr>
            <a:xfrm>
              <a:off x="3091346" y="1358483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858B0F0-CA23-72D1-67D5-E86288033D0A}"/>
                </a:ext>
              </a:extLst>
            </p:cNvPr>
            <p:cNvCxnSpPr/>
            <p:nvPr/>
          </p:nvCxnSpPr>
          <p:spPr>
            <a:xfrm>
              <a:off x="3399182" y="2509715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6986E67-F5EA-2041-FC6E-6EA730ECD404}"/>
                </a:ext>
              </a:extLst>
            </p:cNvPr>
            <p:cNvSpPr/>
            <p:nvPr/>
          </p:nvSpPr>
          <p:spPr>
            <a:xfrm>
              <a:off x="3235145" y="3097543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F143287-D644-7C26-484B-E95B80150D44}"/>
                </a:ext>
              </a:extLst>
            </p:cNvPr>
            <p:cNvCxnSpPr/>
            <p:nvPr/>
          </p:nvCxnSpPr>
          <p:spPr>
            <a:xfrm>
              <a:off x="3944344" y="2524716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817AEEF-DC03-0883-8FDA-B75411F9BF30}"/>
                </a:ext>
              </a:extLst>
            </p:cNvPr>
            <p:cNvSpPr/>
            <p:nvPr/>
          </p:nvSpPr>
          <p:spPr>
            <a:xfrm>
              <a:off x="3780307" y="3112544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7FCB27-912F-7E5A-E2A2-46ACCCC343DC}"/>
              </a:ext>
            </a:extLst>
          </p:cNvPr>
          <p:cNvSpPr/>
          <p:nvPr/>
        </p:nvSpPr>
        <p:spPr>
          <a:xfrm>
            <a:off x="7961911" y="1027976"/>
            <a:ext cx="1792298" cy="1048326"/>
          </a:xfrm>
          <a:prstGeom prst="rect">
            <a:avLst/>
          </a:prstGeom>
          <a:solidFill>
            <a:srgbClr val="BC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7A83D3A-F63A-55AD-9707-5570C834C429}"/>
              </a:ext>
            </a:extLst>
          </p:cNvPr>
          <p:cNvCxnSpPr/>
          <p:nvPr/>
        </p:nvCxnSpPr>
        <p:spPr>
          <a:xfrm>
            <a:off x="8528743" y="1894001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18237FBF-DC3E-34E1-BFD3-8DF1E6A34348}"/>
              </a:ext>
            </a:extLst>
          </p:cNvPr>
          <p:cNvSpPr/>
          <p:nvPr/>
        </p:nvSpPr>
        <p:spPr>
          <a:xfrm>
            <a:off x="8364706" y="2481829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D4B8DD-A4E9-B463-134F-227D0AFAA0D3}"/>
              </a:ext>
            </a:extLst>
          </p:cNvPr>
          <p:cNvCxnSpPr/>
          <p:nvPr/>
        </p:nvCxnSpPr>
        <p:spPr>
          <a:xfrm>
            <a:off x="9210335" y="1906920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8A3DE00D-61D1-8E57-A674-E49D0EA3F479}"/>
              </a:ext>
            </a:extLst>
          </p:cNvPr>
          <p:cNvSpPr/>
          <p:nvPr/>
        </p:nvSpPr>
        <p:spPr>
          <a:xfrm>
            <a:off x="9046298" y="2494748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2DCE218F-8611-A7A0-44F5-2F7B5F60D690}"/>
              </a:ext>
            </a:extLst>
          </p:cNvPr>
          <p:cNvSpPr/>
          <p:nvPr/>
        </p:nvSpPr>
        <p:spPr>
          <a:xfrm>
            <a:off x="7978096" y="4019350"/>
            <a:ext cx="1366397" cy="1309184"/>
          </a:xfrm>
          <a:prstGeom prst="triangle">
            <a:avLst/>
          </a:prstGeom>
          <a:solidFill>
            <a:srgbClr val="FBC24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CC111A9-D023-916F-E288-E0BCE9BC8C21}"/>
              </a:ext>
            </a:extLst>
          </p:cNvPr>
          <p:cNvCxnSpPr/>
          <p:nvPr/>
        </p:nvCxnSpPr>
        <p:spPr>
          <a:xfrm>
            <a:off x="8375432" y="5208730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BF8AC292-22AB-0476-4DA6-E7B505F6CD94}"/>
              </a:ext>
            </a:extLst>
          </p:cNvPr>
          <p:cNvSpPr/>
          <p:nvPr/>
        </p:nvSpPr>
        <p:spPr>
          <a:xfrm>
            <a:off x="8211395" y="5796558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608821A-D7F3-C627-23A0-3C2F1352CB7B}"/>
              </a:ext>
            </a:extLst>
          </p:cNvPr>
          <p:cNvCxnSpPr/>
          <p:nvPr/>
        </p:nvCxnSpPr>
        <p:spPr>
          <a:xfrm>
            <a:off x="8907270" y="5202973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F13DC8CD-F949-3B73-0A18-9C1C9A0D5E5F}"/>
              </a:ext>
            </a:extLst>
          </p:cNvPr>
          <p:cNvSpPr/>
          <p:nvPr/>
        </p:nvSpPr>
        <p:spPr>
          <a:xfrm>
            <a:off x="8743233" y="5790801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150198F-2A8B-65BE-6457-73435F400C11}"/>
              </a:ext>
            </a:extLst>
          </p:cNvPr>
          <p:cNvSpPr/>
          <p:nvPr/>
        </p:nvSpPr>
        <p:spPr>
          <a:xfrm>
            <a:off x="2137849" y="3642148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Устный счет</a:t>
            </a:r>
            <a:endParaRPr lang="en-US" b="1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8DF9D1A-7222-94A3-0EC8-746512FF69A9}"/>
              </a:ext>
            </a:extLst>
          </p:cNvPr>
          <p:cNvSpPr/>
          <p:nvPr/>
        </p:nvSpPr>
        <p:spPr>
          <a:xfrm>
            <a:off x="879872" y="1031258"/>
            <a:ext cx="2114492" cy="561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Узнаем что-то новое</a:t>
            </a:r>
            <a:endParaRPr lang="en-US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AD07478-CCC0-3C6D-9744-DA80AB8B814A}"/>
              </a:ext>
            </a:extLst>
          </p:cNvPr>
          <p:cNvSpPr/>
          <p:nvPr/>
        </p:nvSpPr>
        <p:spPr>
          <a:xfrm>
            <a:off x="9712372" y="171213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Закрепим знания</a:t>
            </a:r>
            <a:endParaRPr lang="en-US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8B2C0C-2148-9B70-124E-5D3BDC4F318C}"/>
              </a:ext>
            </a:extLst>
          </p:cNvPr>
          <p:cNvSpPr/>
          <p:nvPr/>
        </p:nvSpPr>
        <p:spPr>
          <a:xfrm>
            <a:off x="9228251" y="3187430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Подведем итоги</a:t>
            </a:r>
            <a:endParaRPr lang="en-US" b="1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222DE00-0724-2BA7-A771-55FD15530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02990">
            <a:off x="9154398" y="1808406"/>
            <a:ext cx="3214359" cy="16071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4961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33 -0.00834 L -0.06341 0.02639 L 0.00417 0.18148 L 0.08985 0.20602 L 0.1086 0.37268 L 0.08164 0.49143 L 0.06862 0.50324 L -0.09023 0.47847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51FD246-FB24-D0DC-3EE6-01375AF1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E0CB-B2E1-0948-C1D7-5C147906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2291-680E-C2B0-FBB3-55916D7CA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660" y="2160589"/>
            <a:ext cx="3340341" cy="388077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D5936BE-F4F5-5168-B5EB-099919632CF4}"/>
              </a:ext>
            </a:extLst>
          </p:cNvPr>
          <p:cNvGrpSpPr/>
          <p:nvPr/>
        </p:nvGrpSpPr>
        <p:grpSpPr>
          <a:xfrm>
            <a:off x="467140" y="4070960"/>
            <a:ext cx="2049171" cy="2787040"/>
            <a:chOff x="7978096" y="4019350"/>
            <a:chExt cx="1366397" cy="1908455"/>
          </a:xfrm>
        </p:grpSpPr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BFCCB43F-55C7-BA90-A853-B347BE8F2F1F}"/>
                </a:ext>
              </a:extLst>
            </p:cNvPr>
            <p:cNvSpPr/>
            <p:nvPr/>
          </p:nvSpPr>
          <p:spPr>
            <a:xfrm>
              <a:off x="7978096" y="4019350"/>
              <a:ext cx="1366397" cy="1309184"/>
            </a:xfrm>
            <a:prstGeom prst="triangle">
              <a:avLst/>
            </a:prstGeom>
            <a:solidFill>
              <a:srgbClr val="FBC24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DE279C7-0F84-26D5-2411-B8D717D449F4}"/>
                </a:ext>
              </a:extLst>
            </p:cNvPr>
            <p:cNvCxnSpPr/>
            <p:nvPr/>
          </p:nvCxnSpPr>
          <p:spPr>
            <a:xfrm>
              <a:off x="8375432" y="5208730"/>
              <a:ext cx="0" cy="587828"/>
            </a:xfrm>
            <a:prstGeom prst="line">
              <a:avLst/>
            </a:prstGeom>
            <a:ln w="57150">
              <a:solidFill>
                <a:srgbClr val="FBC2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0BC0216B-419C-BB7F-A70F-3187472A0F16}"/>
                </a:ext>
              </a:extLst>
            </p:cNvPr>
            <p:cNvSpPr/>
            <p:nvPr/>
          </p:nvSpPr>
          <p:spPr>
            <a:xfrm>
              <a:off x="8211395" y="5796558"/>
              <a:ext cx="248478" cy="131247"/>
            </a:xfrm>
            <a:prstGeom prst="ellipse">
              <a:avLst/>
            </a:prstGeom>
            <a:solidFill>
              <a:srgbClr val="FBC24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D3A9EF2-9757-F9D5-10D8-BF82A1C3E7ED}"/>
                </a:ext>
              </a:extLst>
            </p:cNvPr>
            <p:cNvCxnSpPr/>
            <p:nvPr/>
          </p:nvCxnSpPr>
          <p:spPr>
            <a:xfrm>
              <a:off x="8907270" y="5202973"/>
              <a:ext cx="0" cy="587828"/>
            </a:xfrm>
            <a:prstGeom prst="line">
              <a:avLst/>
            </a:prstGeom>
            <a:ln w="57150">
              <a:solidFill>
                <a:srgbClr val="FBC2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8D8E1BB5-BC12-644F-7247-DBB151B2C5B7}"/>
                </a:ext>
              </a:extLst>
            </p:cNvPr>
            <p:cNvSpPr/>
            <p:nvPr/>
          </p:nvSpPr>
          <p:spPr>
            <a:xfrm>
              <a:off x="8743233" y="5790801"/>
              <a:ext cx="248478" cy="131247"/>
            </a:xfrm>
            <a:prstGeom prst="ellipse">
              <a:avLst/>
            </a:prstGeom>
            <a:solidFill>
              <a:srgbClr val="FBC24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id="{B1C4CE25-C613-9196-DB1C-78992B27EA7C}"/>
              </a:ext>
            </a:extLst>
          </p:cNvPr>
          <p:cNvSpPr/>
          <p:nvPr/>
        </p:nvSpPr>
        <p:spPr>
          <a:xfrm>
            <a:off x="1218100" y="2160589"/>
            <a:ext cx="3757568" cy="2215916"/>
          </a:xfrm>
          <a:prstGeom prst="wedgeEllipseCallou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ПРОДОЛЖИ ФРАЗУ</a:t>
            </a:r>
            <a:endParaRPr lang="en-US" sz="32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A773DE-1226-5694-416C-6498CCAF2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2077"/>
          <a:stretch/>
        </p:blipFill>
        <p:spPr bwMode="auto">
          <a:xfrm>
            <a:off x="5773258" y="428746"/>
            <a:ext cx="5557112" cy="62375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1B2AEE-848D-331A-FECB-4D00EF5F9034}"/>
              </a:ext>
            </a:extLst>
          </p:cNvPr>
          <p:cNvSpPr txBox="1"/>
          <p:nvPr/>
        </p:nvSpPr>
        <p:spPr>
          <a:xfrm>
            <a:off x="5773258" y="1370891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Сегодня я узнал (а)…</a:t>
            </a:r>
            <a:endParaRPr lang="en-US" sz="3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FE8D3C-A300-65F1-192B-194740627484}"/>
              </a:ext>
            </a:extLst>
          </p:cNvPr>
          <p:cNvSpPr txBox="1"/>
          <p:nvPr/>
        </p:nvSpPr>
        <p:spPr>
          <a:xfrm>
            <a:off x="5726628" y="2397760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Мне запомнилось…</a:t>
            </a:r>
            <a:endParaRPr lang="en-US" sz="3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8BEE8-BA74-AE16-A285-E6E398ECDB11}"/>
              </a:ext>
            </a:extLst>
          </p:cNvPr>
          <p:cNvSpPr txBox="1"/>
          <p:nvPr/>
        </p:nvSpPr>
        <p:spPr>
          <a:xfrm>
            <a:off x="5726628" y="3424629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Для меня было трудно …</a:t>
            </a:r>
            <a:endParaRPr lang="en-US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7983C0-5B55-94FB-9E30-61EBA9C05ED9}"/>
              </a:ext>
            </a:extLst>
          </p:cNvPr>
          <p:cNvSpPr txBox="1"/>
          <p:nvPr/>
        </p:nvSpPr>
        <p:spPr>
          <a:xfrm>
            <a:off x="5726628" y="4289508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Я затруднялся в…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9935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67AA3-C363-42DA-9860-178883C7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B74E0-FC39-40B8-AD8C-6EDE6ED86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F6E5F5-3528-4FE3-BBE2-4A928A5F1E70}"/>
              </a:ext>
            </a:extLst>
          </p:cNvPr>
          <p:cNvSpPr txBox="1">
            <a:spLocks/>
          </p:cNvSpPr>
          <p:nvPr/>
        </p:nvSpPr>
        <p:spPr>
          <a:xfrm>
            <a:off x="193964" y="563418"/>
            <a:ext cx="11397672" cy="39439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И РАЗНОСТЬ ОТРЕЗКОВ</a:t>
            </a:r>
            <a:br>
              <a:rPr lang="ru-RU" sz="6000" b="1" dirty="0">
                <a:ln/>
                <a:solidFill>
                  <a:schemeClr val="accent4"/>
                </a:solidFill>
              </a:rPr>
            </a:br>
            <a:endParaRPr lang="ru-RU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23E15C-1B7B-67BA-4ADB-D2403550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E9DB2-3760-6364-4846-CA1AD0E1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32" y="3885996"/>
            <a:ext cx="3893538" cy="35592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E98992-64DF-3879-91AD-4E017A2A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4152" r="72311" b="40522"/>
          <a:stretch/>
        </p:blipFill>
        <p:spPr bwMode="auto">
          <a:xfrm>
            <a:off x="844826" y="882074"/>
            <a:ext cx="2554356" cy="3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436E8F7-A731-21BC-8BB3-65735545C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388" r="50478" b="66385"/>
          <a:stretch/>
        </p:blipFill>
        <p:spPr bwMode="auto">
          <a:xfrm>
            <a:off x="4714459" y="1112663"/>
            <a:ext cx="1381541" cy="11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370A18-F930-78B2-E02B-16320A99B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140" y="736729"/>
            <a:ext cx="2464352" cy="238734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6021641-BBE0-A03B-EB10-2569B7AA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5" y="4005638"/>
            <a:ext cx="3251547" cy="33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4C10C7C-5E4F-C566-9979-7195145311FD}"/>
              </a:ext>
            </a:extLst>
          </p:cNvPr>
          <p:cNvGrpSpPr/>
          <p:nvPr/>
        </p:nvGrpSpPr>
        <p:grpSpPr>
          <a:xfrm>
            <a:off x="4714459" y="4117656"/>
            <a:ext cx="1707596" cy="2346756"/>
            <a:chOff x="4714459" y="4117656"/>
            <a:chExt cx="1707596" cy="234675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87E0536-D193-343F-9162-D7595EFB18EB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740BDCD9-AFF2-64A3-58D6-67376110C386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DDBB2575-B893-04EF-5358-B5845E1B53A4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179E87D-2B67-DCD7-EBA7-D0937421323A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AB07E82-B576-4C53-5801-D7FCCBB37601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2A6FF1B-E465-FE73-DAC6-75B66895FA56}"/>
              </a:ext>
            </a:extLst>
          </p:cNvPr>
          <p:cNvGrpSpPr/>
          <p:nvPr/>
        </p:nvGrpSpPr>
        <p:grpSpPr>
          <a:xfrm>
            <a:off x="3091346" y="1358483"/>
            <a:ext cx="1232267" cy="1885308"/>
            <a:chOff x="3091346" y="1358483"/>
            <a:chExt cx="1232267" cy="1885308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19CCF69-018F-A19B-3765-549261BC0E77}"/>
                </a:ext>
              </a:extLst>
            </p:cNvPr>
            <p:cNvSpPr/>
            <p:nvPr/>
          </p:nvSpPr>
          <p:spPr>
            <a:xfrm>
              <a:off x="3091346" y="1358483"/>
              <a:ext cx="1232267" cy="1224787"/>
            </a:xfrm>
            <a:prstGeom prst="rect">
              <a:avLst/>
            </a:prstGeom>
            <a:solidFill>
              <a:srgbClr val="E4E7B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858B0F0-CA23-72D1-67D5-E86288033D0A}"/>
                </a:ext>
              </a:extLst>
            </p:cNvPr>
            <p:cNvCxnSpPr/>
            <p:nvPr/>
          </p:nvCxnSpPr>
          <p:spPr>
            <a:xfrm>
              <a:off x="3399182" y="2509715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6986E67-F5EA-2041-FC6E-6EA730ECD404}"/>
                </a:ext>
              </a:extLst>
            </p:cNvPr>
            <p:cNvSpPr/>
            <p:nvPr/>
          </p:nvSpPr>
          <p:spPr>
            <a:xfrm>
              <a:off x="3235145" y="3097543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9F143287-D644-7C26-484B-E95B80150D44}"/>
                </a:ext>
              </a:extLst>
            </p:cNvPr>
            <p:cNvCxnSpPr/>
            <p:nvPr/>
          </p:nvCxnSpPr>
          <p:spPr>
            <a:xfrm>
              <a:off x="3944344" y="2524716"/>
              <a:ext cx="0" cy="587828"/>
            </a:xfrm>
            <a:prstGeom prst="line">
              <a:avLst/>
            </a:prstGeom>
            <a:ln w="57150">
              <a:solidFill>
                <a:srgbClr val="E4E7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817AEEF-DC03-0883-8FDA-B75411F9BF30}"/>
                </a:ext>
              </a:extLst>
            </p:cNvPr>
            <p:cNvSpPr/>
            <p:nvPr/>
          </p:nvSpPr>
          <p:spPr>
            <a:xfrm>
              <a:off x="3780307" y="3112544"/>
              <a:ext cx="248478" cy="131247"/>
            </a:xfrm>
            <a:prstGeom prst="ellipse">
              <a:avLst/>
            </a:prstGeom>
            <a:solidFill>
              <a:srgbClr val="E4E7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7FCB27-912F-7E5A-E2A2-46ACCCC343DC}"/>
              </a:ext>
            </a:extLst>
          </p:cNvPr>
          <p:cNvSpPr/>
          <p:nvPr/>
        </p:nvSpPr>
        <p:spPr>
          <a:xfrm>
            <a:off x="7961911" y="1027976"/>
            <a:ext cx="1792298" cy="1048326"/>
          </a:xfrm>
          <a:prstGeom prst="rect">
            <a:avLst/>
          </a:prstGeom>
          <a:solidFill>
            <a:srgbClr val="BC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7A83D3A-F63A-55AD-9707-5570C834C429}"/>
              </a:ext>
            </a:extLst>
          </p:cNvPr>
          <p:cNvCxnSpPr/>
          <p:nvPr/>
        </p:nvCxnSpPr>
        <p:spPr>
          <a:xfrm>
            <a:off x="8528743" y="1894001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18237FBF-DC3E-34E1-BFD3-8DF1E6A34348}"/>
              </a:ext>
            </a:extLst>
          </p:cNvPr>
          <p:cNvSpPr/>
          <p:nvPr/>
        </p:nvSpPr>
        <p:spPr>
          <a:xfrm>
            <a:off x="8364706" y="2481829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D4B8DD-A4E9-B463-134F-227D0AFAA0D3}"/>
              </a:ext>
            </a:extLst>
          </p:cNvPr>
          <p:cNvCxnSpPr/>
          <p:nvPr/>
        </p:nvCxnSpPr>
        <p:spPr>
          <a:xfrm>
            <a:off x="9210335" y="1906920"/>
            <a:ext cx="0" cy="587828"/>
          </a:xfrm>
          <a:prstGeom prst="line">
            <a:avLst/>
          </a:prstGeom>
          <a:ln w="57150">
            <a:solidFill>
              <a:srgbClr val="B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8A3DE00D-61D1-8E57-A674-E49D0EA3F479}"/>
              </a:ext>
            </a:extLst>
          </p:cNvPr>
          <p:cNvSpPr/>
          <p:nvPr/>
        </p:nvSpPr>
        <p:spPr>
          <a:xfrm>
            <a:off x="9046298" y="2494748"/>
            <a:ext cx="248478" cy="131247"/>
          </a:xfrm>
          <a:prstGeom prst="ellipse">
            <a:avLst/>
          </a:prstGeom>
          <a:solidFill>
            <a:srgbClr val="B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2DCE218F-8611-A7A0-44F5-2F7B5F60D690}"/>
              </a:ext>
            </a:extLst>
          </p:cNvPr>
          <p:cNvSpPr/>
          <p:nvPr/>
        </p:nvSpPr>
        <p:spPr>
          <a:xfrm>
            <a:off x="7978096" y="4019350"/>
            <a:ext cx="1366397" cy="1309184"/>
          </a:xfrm>
          <a:prstGeom prst="triangle">
            <a:avLst/>
          </a:prstGeom>
          <a:solidFill>
            <a:srgbClr val="FBC24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CC111A9-D023-916F-E288-E0BCE9BC8C21}"/>
              </a:ext>
            </a:extLst>
          </p:cNvPr>
          <p:cNvCxnSpPr/>
          <p:nvPr/>
        </p:nvCxnSpPr>
        <p:spPr>
          <a:xfrm>
            <a:off x="8375432" y="5208730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:a16="http://schemas.microsoft.com/office/drawing/2014/main" id="{BF8AC292-22AB-0476-4DA6-E7B505F6CD94}"/>
              </a:ext>
            </a:extLst>
          </p:cNvPr>
          <p:cNvSpPr/>
          <p:nvPr/>
        </p:nvSpPr>
        <p:spPr>
          <a:xfrm>
            <a:off x="8211395" y="5796558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608821A-D7F3-C627-23A0-3C2F1352CB7B}"/>
              </a:ext>
            </a:extLst>
          </p:cNvPr>
          <p:cNvCxnSpPr/>
          <p:nvPr/>
        </p:nvCxnSpPr>
        <p:spPr>
          <a:xfrm>
            <a:off x="8907270" y="5202973"/>
            <a:ext cx="0" cy="587828"/>
          </a:xfrm>
          <a:prstGeom prst="line">
            <a:avLst/>
          </a:prstGeom>
          <a:ln w="57150">
            <a:solidFill>
              <a:srgbClr val="FBC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F13DC8CD-F949-3B73-0A18-9C1C9A0D5E5F}"/>
              </a:ext>
            </a:extLst>
          </p:cNvPr>
          <p:cNvSpPr/>
          <p:nvPr/>
        </p:nvSpPr>
        <p:spPr>
          <a:xfrm>
            <a:off x="8743233" y="5790801"/>
            <a:ext cx="248478" cy="131247"/>
          </a:xfrm>
          <a:prstGeom prst="ellipse">
            <a:avLst/>
          </a:prstGeom>
          <a:solidFill>
            <a:srgbClr val="FBC2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150198F-2A8B-65BE-6457-73435F400C11}"/>
              </a:ext>
            </a:extLst>
          </p:cNvPr>
          <p:cNvSpPr/>
          <p:nvPr/>
        </p:nvSpPr>
        <p:spPr>
          <a:xfrm>
            <a:off x="2137849" y="3642148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Устный счет</a:t>
            </a:r>
            <a:endParaRPr lang="en-US" b="1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8DF9D1A-7222-94A3-0EC8-746512FF69A9}"/>
              </a:ext>
            </a:extLst>
          </p:cNvPr>
          <p:cNvSpPr/>
          <p:nvPr/>
        </p:nvSpPr>
        <p:spPr>
          <a:xfrm>
            <a:off x="879872" y="1031258"/>
            <a:ext cx="2114492" cy="561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Узнаем что-то новое</a:t>
            </a:r>
            <a:endParaRPr lang="en-US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AD07478-CCC0-3C6D-9744-DA80AB8B814A}"/>
              </a:ext>
            </a:extLst>
          </p:cNvPr>
          <p:cNvSpPr/>
          <p:nvPr/>
        </p:nvSpPr>
        <p:spPr>
          <a:xfrm>
            <a:off x="9712372" y="171213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Закрепим знания</a:t>
            </a:r>
            <a:endParaRPr lang="en-US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8B2C0C-2148-9B70-124E-5D3BDC4F318C}"/>
              </a:ext>
            </a:extLst>
          </p:cNvPr>
          <p:cNvSpPr/>
          <p:nvPr/>
        </p:nvSpPr>
        <p:spPr>
          <a:xfrm>
            <a:off x="9228251" y="3187430"/>
            <a:ext cx="2479628" cy="61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Подведем итоги</a:t>
            </a:r>
            <a:endParaRPr lang="en-US" b="1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222DE00-0724-2BA7-A771-55FD15530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02990">
            <a:off x="9233326" y="2262773"/>
            <a:ext cx="3214359" cy="16071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894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-0.02245 L 0.07865 -0.02245 L -0.1276 -0.02384 L -0.1595 -0.0037 L -0.28828 0.13403 L -0.32656 0.18773 L -0.39427 0.27176 C -0.42682 0.2963 -0.41159 0.2882 -0.43906 0.29931 L -0.49453 0.32546 C -0.497 0.32986 -0.49909 0.33472 -0.50182 0.33843 C -0.5056 0.34352 -0.51406 0.35162 -0.51406 0.35162 L -0.54349 0.42685 C -0.54883 0.44445 -0.54479 0.43843 -0.5556 0.44421 L -0.59635 0.45602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1BD098F-C751-E2F4-060D-E16D1254A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5B44BA0-0504-D81C-20EE-0D385F20B0BF}"/>
              </a:ext>
            </a:extLst>
          </p:cNvPr>
          <p:cNvGrpSpPr/>
          <p:nvPr/>
        </p:nvGrpSpPr>
        <p:grpSpPr>
          <a:xfrm>
            <a:off x="0" y="4511244"/>
            <a:ext cx="1707596" cy="2346756"/>
            <a:chOff x="4714459" y="4117656"/>
            <a:chExt cx="1707596" cy="2346756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F74F6D4-52B2-6B13-A207-4B3341291499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2FB1BD9D-55B0-0D49-8F4E-26DF4C1CEB6A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FA976B0-B3EF-B8EA-1828-918101E0F3B2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3CAB7404-5459-0088-2808-4E3425D7A384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501A1C5-52D9-6392-EF63-92E9DA1C75C4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34B108AF-40D6-A245-CB4D-B0528A9E1D12}"/>
              </a:ext>
            </a:extLst>
          </p:cNvPr>
          <p:cNvSpPr/>
          <p:nvPr/>
        </p:nvSpPr>
        <p:spPr>
          <a:xfrm>
            <a:off x="0" y="2451587"/>
            <a:ext cx="5009322" cy="1940387"/>
          </a:xfrm>
          <a:prstGeom prst="wedgeEllipseCallout">
            <a:avLst/>
          </a:prstGeom>
          <a:ln w="57150">
            <a:solidFill>
              <a:srgbClr val="64360A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Чтобы дальше вам ступать, нужно устно посчитать!</a:t>
            </a:r>
            <a:endParaRPr lang="en-US" sz="24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EDD0400-139F-CB0E-D1DB-C788ED6C68DE}"/>
              </a:ext>
            </a:extLst>
          </p:cNvPr>
          <p:cNvSpPr/>
          <p:nvPr/>
        </p:nvSpPr>
        <p:spPr>
          <a:xfrm>
            <a:off x="0" y="4511243"/>
            <a:ext cx="1707596" cy="177113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6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1BD098F-C751-E2F4-060D-E16D1254A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5B44BA0-0504-D81C-20EE-0D385F20B0BF}"/>
              </a:ext>
            </a:extLst>
          </p:cNvPr>
          <p:cNvGrpSpPr/>
          <p:nvPr/>
        </p:nvGrpSpPr>
        <p:grpSpPr>
          <a:xfrm>
            <a:off x="0" y="4511244"/>
            <a:ext cx="1707596" cy="2346756"/>
            <a:chOff x="4714459" y="4117656"/>
            <a:chExt cx="1707596" cy="2346756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F74F6D4-52B2-6B13-A207-4B3341291499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2FB1BD9D-55B0-0D49-8F4E-26DF4C1CEB6A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FA976B0-B3EF-B8EA-1828-918101E0F3B2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3CAB7404-5459-0088-2808-4E3425D7A384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501A1C5-52D9-6392-EF63-92E9DA1C75C4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34B108AF-40D6-A245-CB4D-B0528A9E1D12}"/>
              </a:ext>
            </a:extLst>
          </p:cNvPr>
          <p:cNvSpPr/>
          <p:nvPr/>
        </p:nvSpPr>
        <p:spPr>
          <a:xfrm>
            <a:off x="0" y="2451587"/>
            <a:ext cx="5009322" cy="1940387"/>
          </a:xfrm>
          <a:prstGeom prst="wedgeEllipseCallout">
            <a:avLst/>
          </a:prstGeom>
          <a:ln w="57150">
            <a:solidFill>
              <a:srgbClr val="64360A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Чтобы дальше вам ступать, нужно устно посчитать!</a:t>
            </a:r>
            <a:endParaRPr lang="en-US" sz="2400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2A31FB-48AB-E1B7-FF33-915F76840204}"/>
              </a:ext>
            </a:extLst>
          </p:cNvPr>
          <p:cNvSpPr/>
          <p:nvPr/>
        </p:nvSpPr>
        <p:spPr>
          <a:xfrm>
            <a:off x="8459987" y="3345274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78E5B1D-B73A-52F4-1C60-F70850328F8D}"/>
              </a:ext>
            </a:extLst>
          </p:cNvPr>
          <p:cNvSpPr/>
          <p:nvPr/>
        </p:nvSpPr>
        <p:spPr>
          <a:xfrm rot="1519697">
            <a:off x="7559588" y="3099221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DF50F30-858E-7AFE-C1CA-8C6997FD9DC8}"/>
              </a:ext>
            </a:extLst>
          </p:cNvPr>
          <p:cNvSpPr/>
          <p:nvPr/>
        </p:nvSpPr>
        <p:spPr>
          <a:xfrm rot="4598321">
            <a:off x="6879908" y="2113380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BDA2F7E-C0A1-C42A-3AEF-4FE22E6DB8CF}"/>
              </a:ext>
            </a:extLst>
          </p:cNvPr>
          <p:cNvSpPr/>
          <p:nvPr/>
        </p:nvSpPr>
        <p:spPr>
          <a:xfrm rot="7208915">
            <a:off x="7193191" y="998441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EFC9DAE-4A1D-AA48-6F09-E1BD835C2F2C}"/>
              </a:ext>
            </a:extLst>
          </p:cNvPr>
          <p:cNvSpPr/>
          <p:nvPr/>
        </p:nvSpPr>
        <p:spPr>
          <a:xfrm rot="11117941">
            <a:off x="8472278" y="422328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76A6BAA-0CD8-19DD-4A1E-31AEDDEE7C1F}"/>
              </a:ext>
            </a:extLst>
          </p:cNvPr>
          <p:cNvSpPr/>
          <p:nvPr/>
        </p:nvSpPr>
        <p:spPr>
          <a:xfrm rot="18910774">
            <a:off x="9573581" y="2961245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A1E1766-5930-AAE8-F9D4-621B09491D66}"/>
              </a:ext>
            </a:extLst>
          </p:cNvPr>
          <p:cNvSpPr/>
          <p:nvPr/>
        </p:nvSpPr>
        <p:spPr>
          <a:xfrm rot="13299567">
            <a:off x="9474009" y="858282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D2DB5F2-3BEE-7360-519D-180990A5AE29}"/>
              </a:ext>
            </a:extLst>
          </p:cNvPr>
          <p:cNvSpPr/>
          <p:nvPr/>
        </p:nvSpPr>
        <p:spPr>
          <a:xfrm rot="15959507">
            <a:off x="10010496" y="1896104"/>
            <a:ext cx="820667" cy="2187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EDD0400-139F-CB0E-D1DB-C788ED6C68DE}"/>
              </a:ext>
            </a:extLst>
          </p:cNvPr>
          <p:cNvSpPr/>
          <p:nvPr/>
        </p:nvSpPr>
        <p:spPr>
          <a:xfrm>
            <a:off x="0" y="4511243"/>
            <a:ext cx="1707596" cy="177113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-0.01436 L 0.10677 -0.06806 L 0.22097 0.03495 C 0.2405 0.01736 0.23099 0.02708 0.24948 0.00578 L 0.38073 -0.15787 L 0.41003 -0.13774 L 0.50378 -0.06806 C 0.50391 -0.06783 0.51315 -0.02153 0.51602 -0.01737 C 0.51706 -0.01598 0.525 -0.022 0.52656 -0.02315 L 0.64727 -0.15371 C 0.65 -0.15834 0.65326 -0.1625 0.65547 -0.16806 C 0.6586 -0.17662 0.66276 -0.19561 0.66276 -0.19561 L 0.66771 -0.3463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1BD098F-C751-E2F4-060D-E16D1254A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5B44BA0-0504-D81C-20EE-0D385F20B0BF}"/>
              </a:ext>
            </a:extLst>
          </p:cNvPr>
          <p:cNvGrpSpPr/>
          <p:nvPr/>
        </p:nvGrpSpPr>
        <p:grpSpPr>
          <a:xfrm>
            <a:off x="0" y="4511244"/>
            <a:ext cx="1707596" cy="2346756"/>
            <a:chOff x="4714459" y="4117656"/>
            <a:chExt cx="1707596" cy="2346756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F74F6D4-52B2-6B13-A207-4B3341291499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2FB1BD9D-55B0-0D49-8F4E-26DF4C1CEB6A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FA976B0-B3EF-B8EA-1828-918101E0F3B2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3CAB7404-5459-0088-2808-4E3425D7A384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501A1C5-52D9-6392-EF63-92E9DA1C75C4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33FDDD8-55EE-B2E9-2A2D-BB846AC67204}"/>
              </a:ext>
            </a:extLst>
          </p:cNvPr>
          <p:cNvGrpSpPr/>
          <p:nvPr/>
        </p:nvGrpSpPr>
        <p:grpSpPr>
          <a:xfrm>
            <a:off x="2651813" y="0"/>
            <a:ext cx="7735741" cy="6486577"/>
            <a:chOff x="6196376" y="422328"/>
            <a:chExt cx="5318319" cy="5110677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6D2A31FB-48AB-E1B7-FF33-915F76840204}"/>
                </a:ext>
              </a:extLst>
            </p:cNvPr>
            <p:cNvSpPr/>
            <p:nvPr/>
          </p:nvSpPr>
          <p:spPr>
            <a:xfrm>
              <a:off x="8459987" y="3345274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78E5B1D-B73A-52F4-1C60-F70850328F8D}"/>
                </a:ext>
              </a:extLst>
            </p:cNvPr>
            <p:cNvSpPr/>
            <p:nvPr/>
          </p:nvSpPr>
          <p:spPr>
            <a:xfrm rot="1519697">
              <a:off x="7559588" y="3099221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DF50F30-858E-7AFE-C1CA-8C6997FD9DC8}"/>
                </a:ext>
              </a:extLst>
            </p:cNvPr>
            <p:cNvSpPr/>
            <p:nvPr/>
          </p:nvSpPr>
          <p:spPr>
            <a:xfrm rot="4598321">
              <a:off x="6879908" y="2113380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BDA2F7E-C0A1-C42A-3AEF-4FE22E6DB8CF}"/>
                </a:ext>
              </a:extLst>
            </p:cNvPr>
            <p:cNvSpPr/>
            <p:nvPr/>
          </p:nvSpPr>
          <p:spPr>
            <a:xfrm rot="7208915">
              <a:off x="7193191" y="998441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EFC9DAE-4A1D-AA48-6F09-E1BD835C2F2C}"/>
                </a:ext>
              </a:extLst>
            </p:cNvPr>
            <p:cNvSpPr/>
            <p:nvPr/>
          </p:nvSpPr>
          <p:spPr>
            <a:xfrm rot="11117941">
              <a:off x="8472278" y="422328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376A6BAA-0CD8-19DD-4A1E-31AEDDEE7C1F}"/>
                </a:ext>
              </a:extLst>
            </p:cNvPr>
            <p:cNvSpPr/>
            <p:nvPr/>
          </p:nvSpPr>
          <p:spPr>
            <a:xfrm rot="18910774">
              <a:off x="9573581" y="2961245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A1E1766-5930-AAE8-F9D4-621B09491D66}"/>
                </a:ext>
              </a:extLst>
            </p:cNvPr>
            <p:cNvSpPr/>
            <p:nvPr/>
          </p:nvSpPr>
          <p:spPr>
            <a:xfrm rot="13299567">
              <a:off x="9474009" y="858282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D2DB5F2-3BEE-7360-519D-180990A5AE29}"/>
                </a:ext>
              </a:extLst>
            </p:cNvPr>
            <p:cNvSpPr/>
            <p:nvPr/>
          </p:nvSpPr>
          <p:spPr>
            <a:xfrm rot="15959507">
              <a:off x="10010496" y="1896104"/>
              <a:ext cx="820667" cy="218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EDD0400-139F-CB0E-D1DB-C788ED6C68DE}"/>
                </a:ext>
              </a:extLst>
            </p:cNvPr>
            <p:cNvSpPr/>
            <p:nvPr/>
          </p:nvSpPr>
          <p:spPr>
            <a:xfrm>
              <a:off x="7949297" y="2176955"/>
              <a:ext cx="1707596" cy="177113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F7A698-1A31-F301-43A8-30A3F87DBDE9}"/>
              </a:ext>
            </a:extLst>
          </p:cNvPr>
          <p:cNvSpPr txBox="1"/>
          <p:nvPr/>
        </p:nvSpPr>
        <p:spPr>
          <a:xfrm>
            <a:off x="4242891" y="1591535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П </a:t>
            </a:r>
            <a:endParaRPr lang="en-US" sz="6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9B62A-0D22-3A9F-53F1-59585EE4475F}"/>
              </a:ext>
            </a:extLst>
          </p:cNvPr>
          <p:cNvSpPr txBox="1"/>
          <p:nvPr/>
        </p:nvSpPr>
        <p:spPr>
          <a:xfrm>
            <a:off x="6235444" y="950480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Е </a:t>
            </a:r>
            <a:endParaRPr lang="en-US" sz="6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A51FB2-7E07-7EB1-AD20-33BC63D1A75E}"/>
              </a:ext>
            </a:extLst>
          </p:cNvPr>
          <p:cNvSpPr txBox="1"/>
          <p:nvPr/>
        </p:nvSpPr>
        <p:spPr>
          <a:xfrm>
            <a:off x="7760567" y="1280499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Р </a:t>
            </a:r>
            <a:endParaRPr lang="en-US" sz="6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7D4EA6-BD52-C2F5-7A4C-67D2B7EAD27A}"/>
              </a:ext>
            </a:extLst>
          </p:cNvPr>
          <p:cNvSpPr txBox="1"/>
          <p:nvPr/>
        </p:nvSpPr>
        <p:spPr>
          <a:xfrm>
            <a:off x="8382777" y="2719205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И </a:t>
            </a:r>
            <a:endParaRPr lang="en-US" sz="6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2C4E1D-26AA-C30E-7B7A-F692482FDDA6}"/>
              </a:ext>
            </a:extLst>
          </p:cNvPr>
          <p:cNvSpPr txBox="1"/>
          <p:nvPr/>
        </p:nvSpPr>
        <p:spPr>
          <a:xfrm>
            <a:off x="7808468" y="4003412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М </a:t>
            </a:r>
            <a:endParaRPr lang="en-US" sz="6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D4E540-2FC1-419C-5EC3-5EEF79056636}"/>
              </a:ext>
            </a:extLst>
          </p:cNvPr>
          <p:cNvSpPr txBox="1"/>
          <p:nvPr/>
        </p:nvSpPr>
        <p:spPr>
          <a:xfrm>
            <a:off x="6191289" y="4614645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Е </a:t>
            </a:r>
            <a:endParaRPr lang="en-US" sz="6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1944B6-29D5-19BD-A2B5-4F220E5CE770}"/>
              </a:ext>
            </a:extLst>
          </p:cNvPr>
          <p:cNvSpPr txBox="1"/>
          <p:nvPr/>
        </p:nvSpPr>
        <p:spPr>
          <a:xfrm>
            <a:off x="4950287" y="4369899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Т </a:t>
            </a:r>
            <a:endParaRPr lang="en-US" sz="6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B42F0D-3FD6-66EA-543E-4E59C84944ED}"/>
              </a:ext>
            </a:extLst>
          </p:cNvPr>
          <p:cNvSpPr txBox="1"/>
          <p:nvPr/>
        </p:nvSpPr>
        <p:spPr>
          <a:xfrm>
            <a:off x="3981370" y="3084150"/>
            <a:ext cx="647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/>
              <a:t>Р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508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B063D-5736-3556-282A-879FA9C4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20371D-6540-0396-84DC-C9887F9A5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209B2E6-9A11-9345-D32E-EDF67DBF4BB3}"/>
              </a:ext>
            </a:extLst>
          </p:cNvPr>
          <p:cNvCxnSpPr/>
          <p:nvPr/>
        </p:nvCxnSpPr>
        <p:spPr>
          <a:xfrm>
            <a:off x="548352" y="6138925"/>
            <a:ext cx="0" cy="587828"/>
          </a:xfrm>
          <a:prstGeom prst="line">
            <a:avLst/>
          </a:prstGeom>
          <a:ln w="57150">
            <a:solidFill>
              <a:srgbClr val="6536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5DE11A1-4383-6E62-FA47-21C97F2B827A}"/>
              </a:ext>
            </a:extLst>
          </p:cNvPr>
          <p:cNvCxnSpPr/>
          <p:nvPr/>
        </p:nvCxnSpPr>
        <p:spPr>
          <a:xfrm>
            <a:off x="1186665" y="6098741"/>
            <a:ext cx="0" cy="587828"/>
          </a:xfrm>
          <a:prstGeom prst="line">
            <a:avLst/>
          </a:prstGeom>
          <a:ln w="57150">
            <a:solidFill>
              <a:srgbClr val="6536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138ECFED-F48C-891A-C0F2-C52EBB441A2B}"/>
              </a:ext>
            </a:extLst>
          </p:cNvPr>
          <p:cNvSpPr/>
          <p:nvPr/>
        </p:nvSpPr>
        <p:spPr>
          <a:xfrm>
            <a:off x="384315" y="6726753"/>
            <a:ext cx="248478" cy="131247"/>
          </a:xfrm>
          <a:prstGeom prst="ellipse">
            <a:avLst/>
          </a:prstGeom>
          <a:solidFill>
            <a:srgbClr val="6536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22B0C67-60D6-729D-DFE4-036ECB57EB1B}"/>
              </a:ext>
            </a:extLst>
          </p:cNvPr>
          <p:cNvSpPr/>
          <p:nvPr/>
        </p:nvSpPr>
        <p:spPr>
          <a:xfrm>
            <a:off x="980513" y="6701538"/>
            <a:ext cx="248478" cy="131247"/>
          </a:xfrm>
          <a:prstGeom prst="ellipse">
            <a:avLst/>
          </a:prstGeom>
          <a:solidFill>
            <a:srgbClr val="6536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E7F953C-1095-02E4-2096-E1FDDC2485B9}"/>
              </a:ext>
            </a:extLst>
          </p:cNvPr>
          <p:cNvGrpSpPr/>
          <p:nvPr/>
        </p:nvGrpSpPr>
        <p:grpSpPr>
          <a:xfrm>
            <a:off x="0" y="4511244"/>
            <a:ext cx="1707596" cy="2346756"/>
            <a:chOff x="4714459" y="4117656"/>
            <a:chExt cx="1707596" cy="234675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F69F3EC7-6FEF-BEFF-A6E7-9E7B982BDDEA}"/>
                </a:ext>
              </a:extLst>
            </p:cNvPr>
            <p:cNvSpPr/>
            <p:nvPr/>
          </p:nvSpPr>
          <p:spPr>
            <a:xfrm>
              <a:off x="4714459" y="4117656"/>
              <a:ext cx="1707596" cy="1756165"/>
            </a:xfrm>
            <a:prstGeom prst="ellipse">
              <a:avLst/>
            </a:prstGeom>
            <a:solidFill>
              <a:srgbClr val="65360A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42273688-E588-5B7B-97C6-DB57E7371570}"/>
                </a:ext>
              </a:extLst>
            </p:cNvPr>
            <p:cNvCxnSpPr/>
            <p:nvPr/>
          </p:nvCxnSpPr>
          <p:spPr>
            <a:xfrm>
              <a:off x="5262811" y="5745337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248C01C6-0018-210D-47AB-393C9285556E}"/>
                </a:ext>
              </a:extLst>
            </p:cNvPr>
            <p:cNvCxnSpPr/>
            <p:nvPr/>
          </p:nvCxnSpPr>
          <p:spPr>
            <a:xfrm>
              <a:off x="5901124" y="5705153"/>
              <a:ext cx="0" cy="587828"/>
            </a:xfrm>
            <a:prstGeom prst="line">
              <a:avLst/>
            </a:prstGeom>
            <a:ln w="57150">
              <a:solidFill>
                <a:srgbClr val="6536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F8F200F-9B10-9C62-C4B7-2B3F4DAB20A9}"/>
                </a:ext>
              </a:extLst>
            </p:cNvPr>
            <p:cNvSpPr/>
            <p:nvPr/>
          </p:nvSpPr>
          <p:spPr>
            <a:xfrm>
              <a:off x="5098774" y="6333165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F273B7AE-1AC2-076D-683E-F0E1F9314778}"/>
                </a:ext>
              </a:extLst>
            </p:cNvPr>
            <p:cNvSpPr/>
            <p:nvPr/>
          </p:nvSpPr>
          <p:spPr>
            <a:xfrm>
              <a:off x="5694972" y="6307950"/>
              <a:ext cx="248478" cy="131247"/>
            </a:xfrm>
            <a:prstGeom prst="ellipse">
              <a:avLst/>
            </a:prstGeom>
            <a:solidFill>
              <a:srgbClr val="65360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8AB513C2-C7E6-220E-574C-1B620341B60E}"/>
              </a:ext>
            </a:extLst>
          </p:cNvPr>
          <p:cNvSpPr/>
          <p:nvPr/>
        </p:nvSpPr>
        <p:spPr>
          <a:xfrm>
            <a:off x="548352" y="2067989"/>
            <a:ext cx="4336772" cy="2414565"/>
          </a:xfrm>
          <a:prstGeom prst="wedgeEllipseCallout">
            <a:avLst/>
          </a:prstGeom>
          <a:ln w="57150">
            <a:solidFill>
              <a:srgbClr val="6436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Расставь числа в порядке возрастания!</a:t>
            </a:r>
            <a:endParaRPr lang="en-US" sz="28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53798" y="30017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5630149" y="287080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4885124" y="472011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7953571" y="518488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4525839" y="473256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9888251" y="218171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3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2C4808C-B8FB-8BFF-5C59-03F00EAA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 bwMode="auto">
          <a:xfrm>
            <a:off x="0" y="-89452"/>
            <a:ext cx="12192000" cy="70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91362952-6134-90BB-0C6F-D682CC275333}"/>
              </a:ext>
            </a:extLst>
          </p:cNvPr>
          <p:cNvSpPr/>
          <p:nvPr/>
        </p:nvSpPr>
        <p:spPr>
          <a:xfrm>
            <a:off x="853798" y="30017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7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BB7805-59A7-9F36-0C19-A667724023A9}"/>
              </a:ext>
            </a:extLst>
          </p:cNvPr>
          <p:cNvSpPr/>
          <p:nvPr/>
        </p:nvSpPr>
        <p:spPr>
          <a:xfrm>
            <a:off x="5630149" y="287080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8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68FD967-B1BF-85A0-429F-ACD566526C2E}"/>
              </a:ext>
            </a:extLst>
          </p:cNvPr>
          <p:cNvSpPr/>
          <p:nvPr/>
        </p:nvSpPr>
        <p:spPr>
          <a:xfrm>
            <a:off x="4885124" y="472011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</a:rPr>
              <a:t>9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42A49B4-7455-1436-7374-267AFE34D279}"/>
              </a:ext>
            </a:extLst>
          </p:cNvPr>
          <p:cNvSpPr/>
          <p:nvPr/>
        </p:nvSpPr>
        <p:spPr>
          <a:xfrm>
            <a:off x="7953571" y="5184889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10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2D9C8D6-9B9C-B745-438E-3C28B0C41FFC}"/>
              </a:ext>
            </a:extLst>
          </p:cNvPr>
          <p:cNvSpPr/>
          <p:nvPr/>
        </p:nvSpPr>
        <p:spPr>
          <a:xfrm>
            <a:off x="4525839" y="473256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5DBA6F4-82DC-3EAB-A5EC-F59427F63BD2}"/>
              </a:ext>
            </a:extLst>
          </p:cNvPr>
          <p:cNvSpPr/>
          <p:nvPr/>
        </p:nvSpPr>
        <p:spPr>
          <a:xfrm>
            <a:off x="9888251" y="2181712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DBC62B0-EF8B-E4A7-B06B-A00C48FAAC96}"/>
              </a:ext>
            </a:extLst>
          </p:cNvPr>
          <p:cNvSpPr/>
          <p:nvPr/>
        </p:nvSpPr>
        <p:spPr>
          <a:xfrm>
            <a:off x="10082372" y="4452876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16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5374A8-32FA-B00E-6673-742C6277E8BD}"/>
              </a:ext>
            </a:extLst>
          </p:cNvPr>
          <p:cNvSpPr/>
          <p:nvPr/>
        </p:nvSpPr>
        <p:spPr>
          <a:xfrm>
            <a:off x="8001053" y="494128"/>
            <a:ext cx="1449413" cy="137817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26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77 -0.01666 L 0.00989 0.0051 L -0.00065 0.0051 L -0.04232 0.0051 L -0.06992 -0.0081 " pathEditMode="relative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343</TotalTime>
  <Words>307</Words>
  <Application>Microsoft Office PowerPoint</Application>
  <PresentationFormat>Широкоэкранный</PresentationFormat>
  <Paragraphs>147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Господин</dc:creator>
  <cp:lastModifiedBy>afonya sais</cp:lastModifiedBy>
  <cp:revision>33</cp:revision>
  <dcterms:created xsi:type="dcterms:W3CDTF">2022-04-20T09:13:24Z</dcterms:created>
  <dcterms:modified xsi:type="dcterms:W3CDTF">2023-10-18T19:01:28Z</dcterms:modified>
</cp:coreProperties>
</file>