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Домашние животные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Материал для совместной деятельности детей и родителей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15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648296"/>
            <a:ext cx="4824537" cy="30169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3645024"/>
            <a:ext cx="3552056" cy="266404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246860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518383"/>
            <a:ext cx="4680520" cy="350689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4005064"/>
            <a:ext cx="3336032" cy="22361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03551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764704"/>
            <a:ext cx="4402436" cy="33018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176972"/>
            <a:ext cx="3765798" cy="28243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79057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620688"/>
            <a:ext cx="4248472" cy="2664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3428566"/>
            <a:ext cx="2880320" cy="28803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16360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Спасибо за внимание!</a:t>
            </a:r>
            <a:endParaRPr lang="ru-RU" sz="6600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14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13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Домашние животные</vt:lpstr>
      <vt:lpstr>Слайд 2</vt:lpstr>
      <vt:lpstr>Слайд 3</vt:lpstr>
      <vt:lpstr>Слайд 4</vt:lpstr>
      <vt:lpstr>Слайд 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123</dc:creator>
  <cp:lastModifiedBy>Administrator</cp:lastModifiedBy>
  <cp:revision>5</cp:revision>
  <dcterms:created xsi:type="dcterms:W3CDTF">2013-11-18T17:30:38Z</dcterms:created>
  <dcterms:modified xsi:type="dcterms:W3CDTF">2018-10-11T09:51:41Z</dcterms:modified>
</cp:coreProperties>
</file>