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62" r:id="rId4"/>
    <p:sldId id="258" r:id="rId5"/>
    <p:sldId id="264" r:id="rId6"/>
    <p:sldId id="263" r:id="rId7"/>
    <p:sldId id="267" r:id="rId8"/>
    <p:sldId id="265" r:id="rId9"/>
    <p:sldId id="266" r:id="rId10"/>
    <p:sldId id="269" r:id="rId11"/>
    <p:sldId id="268" r:id="rId12"/>
    <p:sldId id="278" r:id="rId13"/>
    <p:sldId id="277" r:id="rId14"/>
    <p:sldId id="276" r:id="rId15"/>
    <p:sldId id="270" r:id="rId16"/>
    <p:sldId id="273" r:id="rId17"/>
    <p:sldId id="271" r:id="rId18"/>
    <p:sldId id="275" r:id="rId19"/>
    <p:sldId id="272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0C778-4D54-409B-8224-9C6CC14F81B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62814-1E74-4C60-91C7-84EDCBCC6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DA09-9E3E-41D2-A77B-60283DB75968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728A-E299-431C-92DC-6869C2BA7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DA09-9E3E-41D2-A77B-60283DB75968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728A-E299-431C-92DC-6869C2BA7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DA09-9E3E-41D2-A77B-60283DB75968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728A-E299-431C-92DC-6869C2BA7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DA09-9E3E-41D2-A77B-60283DB75968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728A-E299-431C-92DC-6869C2BA7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DA09-9E3E-41D2-A77B-60283DB75968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728A-E299-431C-92DC-6869C2BA7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DA09-9E3E-41D2-A77B-60283DB75968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728A-E299-431C-92DC-6869C2BA7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DA09-9E3E-41D2-A77B-60283DB75968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728A-E299-431C-92DC-6869C2BA7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DA09-9E3E-41D2-A77B-60283DB75968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728A-E299-431C-92DC-6869C2BA7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DA09-9E3E-41D2-A77B-60283DB75968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728A-E299-431C-92DC-6869C2BA7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DA09-9E3E-41D2-A77B-60283DB75968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728A-E299-431C-92DC-6869C2BA7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DA09-9E3E-41D2-A77B-60283DB75968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728A-E299-431C-92DC-6869C2BA7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2DA09-9E3E-41D2-A77B-60283DB75968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D728A-E299-431C-92DC-6869C2BA7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28670"/>
            <a:ext cx="9144000" cy="2928959"/>
          </a:xfr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-214338"/>
            <a:ext cx="9144000" cy="7072338"/>
          </a:xfrm>
          <a:solidFill>
            <a:srgbClr val="92D050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286124"/>
            <a:ext cx="82868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Младшая группа</a:t>
            </a:r>
          </a:p>
          <a:p>
            <a:pPr algn="ctr"/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77847" y="1428736"/>
            <a:ext cx="1109970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«Дикие животные 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наших лесов»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im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Documents and Settings\Admin\Рабочий стол\0005-006-Medv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bkmt животных\70391329_Belka_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0"/>
            <a:ext cx="628654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dmin\Рабочий стол\1264843898_nataun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small-squirr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\Рабочий стол\Детеныши звекрей\wolf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\Рабочий стол\Детеныши звекрей\741574234_31740303cf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dmin\Рабочий стол\Детеныши звекрей\Животны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\Рабочий стол\Детеныши звекрей\0_552f5_472bd496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Admin\Рабочий стол\Детеныши звекрей\1232997712_2_bears_kolomensky.c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409864_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45507" y="1714488"/>
            <a:ext cx="76529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all" spc="0" dirty="0" smtClean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5400" b="1" cap="all" spc="0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31186" y="1285860"/>
            <a:ext cx="668163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КОНЕЦ</a:t>
            </a:r>
          </a:p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07lisa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926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1171349090_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07lisa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0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lisa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"/>
            <a:ext cx="607223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Рабочий стол\Изображение 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Dikie-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manjurskiy_zay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-553091"/>
            <a:ext cx="9429783" cy="74110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9</Words>
  <Application>Microsoft Office PowerPoint</Application>
  <PresentationFormat>Экран (4:3)</PresentationFormat>
  <Paragraphs>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Administrator</cp:lastModifiedBy>
  <cp:revision>13</cp:revision>
  <dcterms:created xsi:type="dcterms:W3CDTF">2012-02-01T16:57:10Z</dcterms:created>
  <dcterms:modified xsi:type="dcterms:W3CDTF">2018-10-11T10:04:13Z</dcterms:modified>
</cp:coreProperties>
</file>