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1720" y="116632"/>
            <a:ext cx="6172200" cy="648072"/>
          </a:xfrm>
        </p:spPr>
        <p:txBody>
          <a:bodyPr>
            <a:normAutofit/>
          </a:bodyPr>
          <a:lstStyle/>
          <a:p>
            <a:pPr algn="ctr"/>
            <a:endParaRPr lang="ru-RU" sz="1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1720" y="980728"/>
            <a:ext cx="6172200" cy="5112568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ПРЕЗЕНТАЦИЯ НА ТЕМУ «ФИГУРЫ»</a:t>
            </a:r>
          </a:p>
          <a:p>
            <a:pPr algn="ctr"/>
            <a:r>
              <a:rPr lang="ru-RU" dirty="0" smtClean="0"/>
              <a:t>для 2 младшей группы</a:t>
            </a:r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/>
              <a:t>.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26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 угла, ни стороны,</a:t>
            </a:r>
            <a:br>
              <a:rPr lang="ru-RU" dirty="0"/>
            </a:br>
            <a:r>
              <a:rPr lang="ru-RU" dirty="0"/>
              <a:t> А родня – одни блины.</a:t>
            </a:r>
          </a:p>
        </p:txBody>
      </p:sp>
      <p:sp>
        <p:nvSpPr>
          <p:cNvPr id="5" name="Овал 4"/>
          <p:cNvSpPr/>
          <p:nvPr/>
        </p:nvSpPr>
        <p:spPr>
          <a:xfrm>
            <a:off x="1115616" y="2276872"/>
            <a:ext cx="2016224" cy="20162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2144"/>
            <a:ext cx="169215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08" y="1916832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20061"/>
            <a:ext cx="183673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40" y="4296858"/>
            <a:ext cx="179676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6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Три вершины тут видны, </a:t>
            </a:r>
            <a:br>
              <a:rPr lang="ru-RU" dirty="0"/>
            </a:br>
            <a:r>
              <a:rPr lang="ru-RU" dirty="0"/>
              <a:t> Три угла, три стороны, - </a:t>
            </a:r>
            <a:br>
              <a:rPr lang="ru-RU" dirty="0"/>
            </a:br>
            <a:r>
              <a:rPr lang="ru-RU" dirty="0"/>
              <a:t> Ну, пожалуй, и довольно! - </a:t>
            </a:r>
            <a:br>
              <a:rPr lang="ru-RU" dirty="0"/>
            </a:br>
            <a:r>
              <a:rPr lang="ru-RU" dirty="0"/>
              <a:t> Что ты видишь? - ...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145549" y="1880728"/>
            <a:ext cx="2232248" cy="216024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0848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68" y="2472241"/>
            <a:ext cx="135092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89" y="4272241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297931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3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7467600" cy="1143000"/>
          </a:xfrm>
        </p:spPr>
        <p:txBody>
          <a:bodyPr>
            <a:noAutofit/>
          </a:bodyPr>
          <a:lstStyle/>
          <a:p>
            <a:r>
              <a:rPr lang="ru-RU" sz="2000" dirty="0"/>
              <a:t>Из него мы строим дом. </a:t>
            </a:r>
            <a:br>
              <a:rPr lang="ru-RU" sz="2000" dirty="0"/>
            </a:br>
            <a:r>
              <a:rPr lang="ru-RU" sz="2000" dirty="0" smtClean="0"/>
              <a:t>И </a:t>
            </a:r>
            <a:r>
              <a:rPr lang="ru-RU" sz="2000" dirty="0"/>
              <a:t>окошко в доме том. </a:t>
            </a:r>
            <a:br>
              <a:rPr lang="ru-RU" sz="2000" dirty="0"/>
            </a:br>
            <a:r>
              <a:rPr lang="ru-RU" sz="2000" dirty="0" smtClean="0"/>
              <a:t>За </a:t>
            </a:r>
            <a:r>
              <a:rPr lang="ru-RU" sz="2000" dirty="0"/>
              <a:t>него в обед садимся, </a:t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dirty="0"/>
              <a:t>час досуга веселимся. </a:t>
            </a:r>
            <a:br>
              <a:rPr lang="ru-RU" sz="2000" dirty="0"/>
            </a:br>
            <a:r>
              <a:rPr lang="ru-RU" sz="2000" dirty="0" smtClean="0"/>
              <a:t>Ему </a:t>
            </a:r>
            <a:r>
              <a:rPr lang="ru-RU" sz="2000" dirty="0"/>
              <a:t>каждый в доме рад. </a:t>
            </a:r>
            <a:br>
              <a:rPr lang="ru-RU" sz="2000" dirty="0"/>
            </a:br>
            <a:r>
              <a:rPr lang="ru-RU" sz="2000" dirty="0" smtClean="0"/>
              <a:t>Кто </a:t>
            </a:r>
            <a:r>
              <a:rPr lang="ru-RU" sz="2000" dirty="0"/>
              <a:t>же он? Наш друг -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908720"/>
            <a:ext cx="1872208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1063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144"/>
            <a:ext cx="187000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95" y="2925144"/>
            <a:ext cx="170816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8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1844824"/>
            <a:ext cx="2304256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19872" y="2204864"/>
            <a:ext cx="3024336" cy="295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21439195">
            <a:off x="1677286" y="2052817"/>
            <a:ext cx="3312368" cy="248427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Какие фигуры здесь спрятались? Что можно из них сделать?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262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721">
            <a:off x="5181233" y="2964988"/>
            <a:ext cx="1344699" cy="104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49" y="1361728"/>
            <a:ext cx="4536504" cy="43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99398"/>
            <a:ext cx="1823864" cy="178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419872" y="3558854"/>
            <a:ext cx="144016" cy="130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03" y="4365104"/>
            <a:ext cx="815752" cy="7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63">
            <a:off x="2935152" y="1582045"/>
            <a:ext cx="2866254" cy="222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23288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8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8699">
            <a:off x="2804272" y="3519350"/>
            <a:ext cx="2256120" cy="295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04" y="1628800"/>
            <a:ext cx="2042055" cy="199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Использованные 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Фотографии предметов из интернета;</a:t>
            </a:r>
          </a:p>
          <a:p>
            <a:r>
              <a:rPr lang="ru-RU" dirty="0" smtClean="0"/>
              <a:t>Изображения фигур и объектов, созданных автором презентации с помощью редактора </a:t>
            </a:r>
            <a:r>
              <a:rPr lang="en-US" dirty="0" smtClean="0"/>
              <a:t>Paint</a:t>
            </a:r>
            <a:r>
              <a:rPr lang="ru-RU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997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60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Ни угла, ни стороны,  А родня – одни блины.</vt:lpstr>
      <vt:lpstr>Три вершины тут видны,   Три угла, три стороны, -   Ну, пожалуй, и довольно! -   Что ты видишь? - ...</vt:lpstr>
      <vt:lpstr>Из него мы строим дом.  И окошко в доме том.  За него в обед садимся,  В час досуга веселимся.  Ему каждый в доме рад.  Кто же он? Наш друг -</vt:lpstr>
      <vt:lpstr>Какие фигуры здесь спрятались? Что можно из них сделать?</vt:lpstr>
      <vt:lpstr>Презентация PowerPoint</vt:lpstr>
      <vt:lpstr>Презентация PowerPoint</vt:lpstr>
      <vt:lpstr>Презентация PowerPoint</vt:lpstr>
      <vt:lpstr>Использованные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ОБРЗОВАТЕЛЬНОЕ УЧРЕЖДЕНИЕ ДЕТСКИЙ САД ОБЩЕРАЗВИВАЮЩЕГО ВИДА №89 Г.ТОМСКА</dc:title>
  <dc:creator>Анастасия</dc:creator>
  <cp:lastModifiedBy>Microsoft</cp:lastModifiedBy>
  <cp:revision>12</cp:revision>
  <dcterms:created xsi:type="dcterms:W3CDTF">2013-02-16T05:37:47Z</dcterms:created>
  <dcterms:modified xsi:type="dcterms:W3CDTF">2024-01-19T05:13:24Z</dcterms:modified>
  <cp:contentStatus/>
</cp:coreProperties>
</file>