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7776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Презентация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детей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младшей </a:t>
            </a:r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группы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«микробы и Вирусы- ужасные вредилусы»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7647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62702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Что нужно делать чтобы быть здоровыми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Овощи и фрукты- полезные продукты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348880"/>
            <a:ext cx="4427984" cy="28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8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 </a:t>
            </a:r>
            <a:r>
              <a:rPr lang="ru-RU" sz="2800" b="1" dirty="0" smtClean="0"/>
              <a:t>способствовать ознакомлению с элементарными навыками  гигиены; </a:t>
            </a:r>
          </a:p>
          <a:p>
            <a:r>
              <a:rPr lang="ru-RU" sz="2800" b="1" dirty="0" smtClean="0"/>
              <a:t>подвести детей к выводу о необходимости содержать тело в чистоте;</a:t>
            </a:r>
          </a:p>
          <a:p>
            <a:r>
              <a:rPr lang="ru-RU" sz="2800" b="1" dirty="0" smtClean="0"/>
              <a:t>Обеспечить развиватие воображения, внимание, память; </a:t>
            </a:r>
          </a:p>
          <a:p>
            <a:r>
              <a:rPr lang="ru-RU" sz="2800" b="1" dirty="0" smtClean="0"/>
              <a:t>Расширять словарный запас.</a:t>
            </a:r>
            <a:endParaRPr lang="ru-RU" sz="28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 cstate="email"/>
          <a:srcRect r="693" b="1316"/>
          <a:stretch>
            <a:fillRect/>
          </a:stretch>
        </p:blipFill>
        <p:spPr>
          <a:xfrm>
            <a:off x="920988" y="476672"/>
            <a:ext cx="7251412" cy="5904656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499578" y="2637326"/>
            <a:ext cx="2178696" cy="43381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559173" cy="2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861048"/>
            <a:ext cx="3306838" cy="26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212976"/>
            <a:ext cx="2808312" cy="3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26436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Где живут микробы?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509">
            <a:off x="382779" y="574814"/>
            <a:ext cx="4327281" cy="28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9604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микробы и вирусы, ужасные вредилусы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60648"/>
            <a:ext cx="3713584" cy="37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861048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0059" y="620688"/>
            <a:ext cx="3684893" cy="276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Как микробы попадают в организм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2452002" cy="32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196752"/>
            <a:ext cx="3679324" cy="288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005064"/>
            <a:ext cx="3552056" cy="266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 cstate="email"/>
          <a:srcRect t="-2924"/>
          <a:stretch>
            <a:fillRect/>
          </a:stretch>
        </p:blipFill>
        <p:spPr>
          <a:xfrm>
            <a:off x="323528" y="3645024"/>
            <a:ext cx="2952328" cy="299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</a:rPr>
              <a:t>На нас микробы нападают, </a:t>
            </a:r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когда     </a:t>
            </a:r>
          </a:p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  больной на нас чихает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4231258" cy="3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 cstate="email"/>
          <a:srcRect l="20179" t="-216"/>
          <a:stretch>
            <a:fillRect/>
          </a:stretch>
        </p:blipFill>
        <p:spPr bwMode="auto">
          <a:xfrm rot="21069753">
            <a:off x="59421" y="350931"/>
            <a:ext cx="1242518" cy="869565"/>
          </a:xfrm>
          <a:prstGeom prst="rect">
            <a:avLst/>
          </a:prstGeom>
          <a:noFill/>
        </p:spPr>
      </p:pic>
      <p:pic>
        <p:nvPicPr>
          <p:cNvPr id="1027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1954209" cy="1334149"/>
          </a:xfrm>
          <a:prstGeom prst="rect">
            <a:avLst/>
          </a:prstGeom>
          <a:noFill/>
        </p:spPr>
      </p:pic>
      <p:pic>
        <p:nvPicPr>
          <p:cNvPr id="1028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6114" y="3501008"/>
            <a:ext cx="1827886" cy="1297534"/>
          </a:xfrm>
          <a:prstGeom prst="rect">
            <a:avLst/>
          </a:prstGeom>
          <a:noFill/>
        </p:spPr>
      </p:pic>
      <p:pic>
        <p:nvPicPr>
          <p:cNvPr id="1031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5175409"/>
            <a:ext cx="1659854" cy="1682591"/>
          </a:xfrm>
          <a:prstGeom prst="rect">
            <a:avLst/>
          </a:prstGeom>
          <a:noFill/>
        </p:spPr>
      </p:pic>
      <p:pic>
        <p:nvPicPr>
          <p:cNvPr id="1033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1059105" cy="1340768"/>
          </a:xfrm>
          <a:prstGeom prst="rect">
            <a:avLst/>
          </a:prstGeom>
          <a:noFill/>
        </p:spPr>
      </p:pic>
      <p:pic>
        <p:nvPicPr>
          <p:cNvPr id="1034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424" y="332656"/>
            <a:ext cx="548855" cy="1224136"/>
          </a:xfrm>
          <a:prstGeom prst="rect">
            <a:avLst/>
          </a:prstGeom>
          <a:noFill/>
        </p:spPr>
      </p:pic>
      <p:pic>
        <p:nvPicPr>
          <p:cNvPr id="13" name="Рисунок 12" descr="Image21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085184"/>
            <a:ext cx="1584176" cy="1575659"/>
          </a:xfrm>
          <a:prstGeom prst="rect">
            <a:avLst/>
          </a:prstGeom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1920" y="443711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Чистота- залог здоровья!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759589">
            <a:off x="260180" y="1699556"/>
            <a:ext cx="3481192" cy="261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60648"/>
            <a:ext cx="3869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140968"/>
            <a:ext cx="2608944" cy="26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 cstate="email"/>
          <a:srcRect t="-1714"/>
          <a:stretch>
            <a:fillRect/>
          </a:stretch>
        </p:blipFill>
        <p:spPr>
          <a:xfrm>
            <a:off x="395536" y="3068960"/>
            <a:ext cx="2882143" cy="28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Administrator</cp:lastModifiedBy>
  <cp:revision>55</cp:revision>
  <dcterms:created xsi:type="dcterms:W3CDTF">2014-04-06T18:50:47Z</dcterms:created>
  <dcterms:modified xsi:type="dcterms:W3CDTF">2018-10-11T09:53:57Z</dcterms:modified>
</cp:coreProperties>
</file>