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315" r:id="rId3"/>
    <p:sldId id="292" r:id="rId4"/>
    <p:sldId id="293" r:id="rId5"/>
    <p:sldId id="294" r:id="rId6"/>
    <p:sldId id="297" r:id="rId7"/>
    <p:sldId id="296" r:id="rId8"/>
    <p:sldId id="298" r:id="rId9"/>
    <p:sldId id="314" r:id="rId10"/>
    <p:sldId id="287" r:id="rId11"/>
    <p:sldId id="288" r:id="rId12"/>
    <p:sldId id="290" r:id="rId13"/>
    <p:sldId id="266" r:id="rId14"/>
    <p:sldId id="291" r:id="rId15"/>
    <p:sldId id="311" r:id="rId16"/>
    <p:sldId id="313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206A"/>
    <a:srgbClr val="009900"/>
    <a:srgbClr val="CC0099"/>
    <a:srgbClr val="43268A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CC1B-C172-4752-9726-BE87B0A7282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672D-47E7-4A32-8CD9-991FD821FB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62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066969"/>
            <a:ext cx="8382000" cy="57910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5942" y="152400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теме: 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«Одежда, обувь, головные уборы».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52400"/>
            <a:ext cx="345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Штаны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23404"/>
            <a:ext cx="358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я 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дороги нашел,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обеим пошел.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j-p-g.net/if/2013/04/28/049056900136717534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8"/>
          <a:stretch>
            <a:fillRect/>
          </a:stretch>
        </p:blipFill>
        <p:spPr bwMode="auto">
          <a:xfrm>
            <a:off x="5410200" y="2057400"/>
            <a:ext cx="1676400" cy="31425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Сижу на голове верхом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ведаю на ком.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"/>
            <a:ext cx="41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dn.stylisheve.com/wp-content/uploads/2011/12/HM-Kids-Accessories-for-Girls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048000"/>
            <a:ext cx="2362200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1" y="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Резиновые </a:t>
            </a: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0833"/>
            <a:ext cx="518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загадку: кто мы?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ясный день сидим мы дома,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идет – у нас работа: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– шлепать по болотам.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http://img10.wikimart.ru/c2/7b/9966d6ac-4b9c-4c28-8fd6-555e8c7bc2ef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743200"/>
            <a:ext cx="2209800" cy="2735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367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awaiifactory.ru/published/publicdata/KAWAIIFACTORYRU/attachments/SC/products_pictures/IMGP2186-3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3" t="2299" r="8046"/>
          <a:stretch>
            <a:fillRect/>
          </a:stretch>
        </p:blipFill>
        <p:spPr bwMode="auto">
          <a:xfrm>
            <a:off x="5943600" y="3200400"/>
            <a:ext cx="25908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1999" y="228600"/>
            <a:ext cx="396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Халат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2167164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730359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Ходит царь в своих палатах </a:t>
            </a:r>
            <a:r>
              <a:rPr lang="ru-RU" sz="2800" b="1" dirty="0" smtClean="0"/>
              <a:t> </a:t>
            </a:r>
            <a:r>
              <a:rPr lang="ru-RU" sz="2800" b="1" dirty="0"/>
              <a:t>Не в кольчуге и не в ЛАТАХ, </a:t>
            </a:r>
            <a:r>
              <a:rPr lang="ru-RU" sz="2800" b="1" dirty="0" smtClean="0"/>
              <a:t> </a:t>
            </a:r>
            <a:r>
              <a:rPr lang="ru-RU" sz="2800" b="1" dirty="0"/>
              <a:t>У него простой наряд: </a:t>
            </a:r>
            <a:r>
              <a:rPr lang="ru-RU" sz="2800" b="1" dirty="0" smtClean="0"/>
              <a:t>Тёплый </a:t>
            </a:r>
            <a:r>
              <a:rPr lang="ru-RU" sz="2800" b="1" dirty="0"/>
              <a:t>бархатный...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i.bambiniya.ru/pics/product/500/38747_6041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2" r="1031" b="1031"/>
          <a:stretch>
            <a:fillRect/>
          </a:stretch>
        </p:blipFill>
        <p:spPr bwMode="auto">
          <a:xfrm>
            <a:off x="4953000" y="20574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28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Шить, строчить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 descr="http://www.tvideo.ru/wcmfiles/fbah398jb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61"/>
          <a:stretch>
            <a:fillRect/>
          </a:stretch>
        </p:blipFill>
        <p:spPr bwMode="auto">
          <a:xfrm>
            <a:off x="2667000" y="2133600"/>
            <a:ext cx="4038600" cy="2959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35442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Вязать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гарита\Desktop\108127267_s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6228683" cy="43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52400"/>
            <a:ext cx="685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Покупать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kidmir.com/blog/wp-content/uploads/2014/09/1380777936_eda2901cbac4ff48bc452b2b6e7989a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60" y="1075731"/>
            <a:ext cx="4182140" cy="296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gd.ru/themes/gd_ru/i/b-book/kak-otkryt-detskiy-magazin-s-nul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4723765" cy="332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73523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57150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108" y="228600"/>
            <a:ext cx="6281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 каких материалов сделана одежда?</a:t>
            </a:r>
            <a:endParaRPr lang="ru-RU" sz="36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alenkajastrana.my1.ru/82/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 t="44075" r="-222" b="9466"/>
          <a:stretch/>
        </p:blipFill>
        <p:spPr bwMode="auto">
          <a:xfrm>
            <a:off x="0" y="1295400"/>
            <a:ext cx="9144000" cy="26262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395869" y="4267200"/>
            <a:ext cx="6281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 войлока –                           Из ситца -</a:t>
            </a:r>
          </a:p>
          <a:p>
            <a:r>
              <a:rPr lang="ru-RU" sz="2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 резины -                             Из меха –</a:t>
            </a:r>
          </a:p>
          <a:p>
            <a:r>
              <a:rPr lang="ru-RU" sz="2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 кожи -                                 Из шерсти –</a:t>
            </a:r>
          </a:p>
          <a:p>
            <a:r>
              <a:rPr lang="ru-RU" sz="2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 трикотажа -                       Из шёлка - </a:t>
            </a:r>
          </a:p>
          <a:p>
            <a:pPr algn="ctr"/>
            <a:endParaRPr lang="ru-RU" sz="16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8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screen"/>
          <a:srcRect l="2050" t="2201" r="54472" b="9748"/>
          <a:stretch>
            <a:fillRect/>
          </a:stretch>
        </p:blipFill>
        <p:spPr bwMode="auto">
          <a:xfrm>
            <a:off x="1143000" y="1600200"/>
            <a:ext cx="1524000" cy="2133600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69"/>
          <a:stretch>
            <a:fillRect/>
          </a:stretch>
        </p:blipFill>
        <p:spPr bwMode="auto">
          <a:xfrm>
            <a:off x="5181600" y="1368972"/>
            <a:ext cx="2789582" cy="2212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screen"/>
          <a:srcRect l="60221" t="49777" r="14803" b="31444"/>
          <a:stretch>
            <a:fillRect/>
          </a:stretch>
        </p:blipFill>
        <p:spPr bwMode="auto">
          <a:xfrm>
            <a:off x="990600" y="4419600"/>
            <a:ext cx="1905000" cy="19812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screen"/>
          <a:srcRect t="6629" r="51235" b="21541"/>
          <a:stretch>
            <a:fillRect/>
          </a:stretch>
        </p:blipFill>
        <p:spPr bwMode="auto">
          <a:xfrm>
            <a:off x="5562600" y="4191000"/>
            <a:ext cx="2286000" cy="2362200"/>
          </a:xfrm>
          <a:prstGeom prst="rect">
            <a:avLst/>
          </a:prstGeom>
          <a:noFill/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0010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692" r="3098"/>
          <a:stretch>
            <a:fillRect/>
          </a:stretch>
        </p:blipFill>
        <p:spPr bwMode="auto">
          <a:xfrm>
            <a:off x="1350524" y="1600200"/>
            <a:ext cx="2383276" cy="198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572000"/>
            <a:ext cx="2590800" cy="19431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2" r="2471"/>
          <a:stretch>
            <a:fillRect/>
          </a:stretch>
        </p:blipFill>
        <p:spPr bwMode="auto">
          <a:xfrm>
            <a:off x="5562600" y="1524000"/>
            <a:ext cx="2209800" cy="1871579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6" cstate="screen"/>
          <a:srcRect l="3015" t="7941" r="2132" b="735"/>
          <a:stretch>
            <a:fillRect/>
          </a:stretch>
        </p:blipFill>
        <p:spPr bwMode="auto">
          <a:xfrm>
            <a:off x="5638800" y="4724400"/>
            <a:ext cx="2286000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077200" y="57150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arkus.sib.ru/catalog/school/IMG_8354.jpg"/>
          <p:cNvPicPr>
            <a:picLocks noChangeAspect="1" noChangeArrowheads="1"/>
          </p:cNvPicPr>
          <p:nvPr/>
        </p:nvPicPr>
        <p:blipFill>
          <a:blip r:embed="rId2" cstate="screen"/>
          <a:srcRect l="8118" t="16661" r="15982" b="7349"/>
          <a:stretch>
            <a:fillRect/>
          </a:stretch>
        </p:blipFill>
        <p:spPr bwMode="auto">
          <a:xfrm>
            <a:off x="6248400" y="32004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epochtimes.ru/images/stories/06/gurme/163_forma-180912.jpg"/>
          <p:cNvPicPr>
            <a:picLocks noChangeAspect="1" noChangeArrowheads="1"/>
          </p:cNvPicPr>
          <p:nvPr/>
        </p:nvPicPr>
        <p:blipFill>
          <a:blip r:embed="rId3" cstate="screen"/>
          <a:srcRect l="4128" t="13237" r="21559"/>
          <a:stretch>
            <a:fillRect/>
          </a:stretch>
        </p:blipFill>
        <p:spPr bwMode="auto">
          <a:xfrm>
            <a:off x="3810000" y="3200400"/>
            <a:ext cx="1371600" cy="239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3406" y="1143000"/>
            <a:ext cx="356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Школьники (ученики)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yumen.freeadsin.ru/content/root/users/2011/20110920/u166072/images/201109/f20110920082200-sh-29.jpg"/>
          <p:cNvPicPr>
            <a:picLocks noChangeAspect="1" noChangeArrowheads="1"/>
          </p:cNvPicPr>
          <p:nvPr/>
        </p:nvPicPr>
        <p:blipFill>
          <a:blip r:embed="rId4" cstate="screen"/>
          <a:srcRect l="11350"/>
          <a:stretch>
            <a:fillRect/>
          </a:stretch>
        </p:blipFill>
        <p:spPr bwMode="auto">
          <a:xfrm>
            <a:off x="1066800" y="2895600"/>
            <a:ext cx="1785485" cy="288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1828800"/>
            <a:ext cx="3202632" cy="210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743" y="990600"/>
            <a:ext cx="21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4191000"/>
            <a:ext cx="1593905" cy="229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3" name="Picture 1" descr="C:\Users\Пк\Desktop\занятия\адида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362200"/>
            <a:ext cx="2462742" cy="334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2" cstate="screen"/>
          <a:srcRect l="19854" t="7009" r="24557"/>
          <a:stretch>
            <a:fillRect/>
          </a:stretch>
        </p:blipFill>
        <p:spPr bwMode="auto">
          <a:xfrm>
            <a:off x="7010400" y="2514600"/>
            <a:ext cx="1066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3" cstate="screen"/>
          <a:srcRect t="2326" r="2352"/>
          <a:stretch>
            <a:fillRect/>
          </a:stretch>
        </p:blipFill>
        <p:spPr bwMode="auto">
          <a:xfrm>
            <a:off x="4724400" y="2514600"/>
            <a:ext cx="114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9207" y="1143000"/>
            <a:ext cx="110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pecovochka.ru/components/com_virtuemart/shop_image/product/c70bdcde77885e438ee0d7c9dfca1859.jpg"/>
          <p:cNvPicPr>
            <a:picLocks noChangeAspect="1" noChangeArrowheads="1"/>
          </p:cNvPicPr>
          <p:nvPr/>
        </p:nvPicPr>
        <p:blipFill>
          <a:blip r:embed="rId4" cstate="screen"/>
          <a:srcRect l="4762" r="4762" b="2381"/>
          <a:stretch>
            <a:fillRect/>
          </a:stretch>
        </p:blipFill>
        <p:spPr bwMode="auto">
          <a:xfrm>
            <a:off x="762000" y="2438400"/>
            <a:ext cx="289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74/190/74190205_vd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2133600"/>
            <a:ext cx="2838400" cy="198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voennovosti.ru/wp-content/uploads/2012/08/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572000"/>
            <a:ext cx="2889723" cy="19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1143000"/>
            <a:ext cx="18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занятия\2bea1541-d0f2-4555-b3ee-3796434e3ede (1).jpg"/>
          <p:cNvPicPr>
            <a:picLocks noChangeAspect="1" noChangeArrowheads="1"/>
          </p:cNvPicPr>
          <p:nvPr/>
        </p:nvPicPr>
        <p:blipFill>
          <a:blip r:embed="rId4" cstate="screen"/>
          <a:srcRect r="5424"/>
          <a:stretch>
            <a:fillRect/>
          </a:stretch>
        </p:blipFill>
        <p:spPr bwMode="auto">
          <a:xfrm>
            <a:off x="609600" y="2286000"/>
            <a:ext cx="3505200" cy="232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3048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Платье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гарита\Desktop\baby-girl-dresses-youngland-red-colored-ladybug-90_1-100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00600" cy="47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" y="2505109"/>
            <a:ext cx="3816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избавиться от скуки? -</a:t>
            </a:r>
          </a:p>
          <a:p>
            <a:r>
              <a:rPr lang="ru-RU" sz="2400" dirty="0"/>
              <a:t>Надоели джинсы, брюки!</a:t>
            </a:r>
          </a:p>
          <a:p>
            <a:r>
              <a:rPr lang="ru-RU" sz="2400" dirty="0"/>
              <a:t>Веселее стать </a:t>
            </a:r>
            <a:r>
              <a:rPr lang="ru-RU" sz="2400" dirty="0" smtClean="0"/>
              <a:t>мне всё же</a:t>
            </a:r>
            <a:endParaRPr lang="ru-RU" sz="2400" dirty="0"/>
          </a:p>
          <a:p>
            <a:r>
              <a:rPr lang="ru-RU" sz="2400" dirty="0"/>
              <a:t>Что поможет?</a:t>
            </a:r>
          </a:p>
        </p:txBody>
      </p:sp>
    </p:spTree>
    <p:extLst>
      <p:ext uri="{BB962C8B-B14F-4D97-AF65-F5344CB8AC3E}">
        <p14:creationId xmlns:p14="http://schemas.microsoft.com/office/powerpoint/2010/main" xmlns="" val="37260238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186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158</cp:revision>
  <dcterms:modified xsi:type="dcterms:W3CDTF">2016-11-03T07:07:28Z</dcterms:modified>
</cp:coreProperties>
</file>