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ECEB8-CA27-42A2-85F9-FBBD5CEFF9AF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17504" cy="23762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«ЖИВОТНЫЙ  МИР 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АРКТИКИ»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животные севера\arctic-har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852936"/>
            <a:ext cx="82486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din-mnogo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-28908"/>
            <a:ext cx="9154914" cy="68661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25098"/>
            <a:ext cx="9154914" cy="68329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52592"/>
          </a:xfrm>
        </p:spPr>
      </p:pic>
      <p:sp>
        <p:nvSpPr>
          <p:cNvPr id="5" name="TextBox 4"/>
          <p:cNvSpPr txBox="1"/>
          <p:nvPr/>
        </p:nvSpPr>
        <p:spPr>
          <a:xfrm>
            <a:off x="2339752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морж, два моржа…пять моржей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Удивителен и многообразен мир Арктики и Антарктики.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Ребята,отгадайте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загадку: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 он там, где холода,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ловит рыбу из-под льда.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 шубе белой щеголяет,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Умеет плавать и ныряет. Кто это?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ярким его представителем  является – белый медведь. Его рост- 2-2.5 метра, а вес  от400 до 800 кг.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h9552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838"/>
            <a:ext cx="8136904" cy="3687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Загадка про следующее животное, которое обитает в холодных морях: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В дальних северных морях,</a:t>
            </a:r>
            <a:br>
              <a:rPr lang="ru-RU" sz="2000" dirty="0" smtClean="0"/>
            </a:br>
            <a:r>
              <a:rPr lang="ru-RU" sz="2000" dirty="0" smtClean="0"/>
              <a:t>На арктических полях,</a:t>
            </a:r>
            <a:br>
              <a:rPr lang="ru-RU" sz="2000" dirty="0" smtClean="0"/>
            </a:br>
            <a:r>
              <a:rPr lang="ru-RU" sz="2000" dirty="0" smtClean="0"/>
              <a:t>Я охочусь день-деньской,</a:t>
            </a:r>
            <a:br>
              <a:rPr lang="ru-RU" sz="2000" dirty="0" smtClean="0"/>
            </a:br>
            <a:r>
              <a:rPr lang="ru-RU" sz="2000" dirty="0" smtClean="0"/>
              <a:t>Крики чаек надо мной;</a:t>
            </a:r>
            <a:br>
              <a:rPr lang="ru-RU" sz="2000" dirty="0" smtClean="0"/>
            </a:br>
            <a:r>
              <a:rPr lang="ru-RU" sz="2000" dirty="0" smtClean="0"/>
              <a:t>Я ныряю целый день,</a:t>
            </a:r>
            <a:br>
              <a:rPr lang="ru-RU" sz="2000" dirty="0" smtClean="0"/>
            </a:br>
            <a:r>
              <a:rPr lang="ru-RU" sz="2000" dirty="0" smtClean="0"/>
              <a:t>А зовут меня - </a:t>
            </a:r>
            <a:r>
              <a:rPr lang="ru-RU" sz="2000" b="1" dirty="0" smtClean="0"/>
              <a:t>(тюлень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653" y="2708275"/>
            <a:ext cx="6613779" cy="3616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Следующий обитатель, это песец. Очень красивый и пушистый зверь. Является хищником, охотится на зайцев и мелких грызунов.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82-arctic-fox-1920x1200-animal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35163"/>
            <a:ext cx="754399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9566016-Northern-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601114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красивейших явлений в Арктике – северное сияние.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uro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470" y="1341438"/>
            <a:ext cx="7973059" cy="49831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холодных водах Арктики тоже есть жизнь. Одного из представителей мы сможем увидеть –это ….кит.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otokonkurs-National-Geographic-22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6613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суровые условия жизни, животные  хорошо приспособились к ним.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56493740_zhivotnye-arktiki-interesnye-fakty-foto-i-kratkoe-opis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4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Назови части тела медведя </a:t>
            </a:r>
            <a:endParaRPr lang="ru-RU" dirty="0"/>
          </a:p>
        </p:txBody>
      </p:sp>
      <p:pic>
        <p:nvPicPr>
          <p:cNvPr id="4" name="Содержимое 3" descr="detsad-3085-151058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20245"/>
            <a:ext cx="8070331" cy="570303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121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 «ЖИВОТНЫЙ  МИР   АРКТИКИ»</vt:lpstr>
      <vt:lpstr>Удивителен и многообразен мир Арктики и Антарктики. Ребята,отгадайте загадку:  Живет он там, где холода, И ловит рыбу из-под льда. Он в шубе белой щеголяет, Умеет плавать и ныряет. Кто это? Самым ярким его представителем  является – белый медведь. Его рост- 2-2.5 метра, а вес  от400 до 800 кг.</vt:lpstr>
      <vt:lpstr>Загадка про следующее животное, которое обитает в холодных морях: В дальних северных морях, На арктических полях, Я охочусь день-деньской, Крики чаек надо мной; Я ныряю целый день, А зовут меня - (тюлень )</vt:lpstr>
      <vt:lpstr>Следующий обитатель, это песец. Очень красивый и пушистый зверь. Является хищником, охотится на зайцев и мелких грызунов.</vt:lpstr>
      <vt:lpstr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vt:lpstr>
      <vt:lpstr>Одно из красивейших явлений в Арктике – северное сияние.</vt:lpstr>
      <vt:lpstr>В холодных водах Арктики тоже есть жизнь. Одного из представителей мы сможем увидеть –это ….кит.</vt:lpstr>
      <vt:lpstr>Несмотря на суровые условия жизни, животные  хорошо приспособились к ним. </vt:lpstr>
      <vt:lpstr>Назови части тела медведя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«ЖИВОТНЫЙ  МИР   АРКТИКИ И АНТАРКТИКИ»</dc:title>
  <dc:creator>марина</dc:creator>
  <cp:lastModifiedBy>Administrator</cp:lastModifiedBy>
  <cp:revision>5</cp:revision>
  <dcterms:created xsi:type="dcterms:W3CDTF">2017-02-27T17:37:35Z</dcterms:created>
  <dcterms:modified xsi:type="dcterms:W3CDTF">2019-01-29T08:58:11Z</dcterms:modified>
</cp:coreProperties>
</file>