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FDE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D84A54-821E-4DC9-9212-0FDA313FEF7A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4E6AD2-FCC5-45DA-9DCD-BC3C8FFC05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1000100" y="4214818"/>
            <a:ext cx="2286016" cy="1214446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сад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57686" y="5357826"/>
            <a:ext cx="4799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Совместная  деятельность на </a:t>
            </a:r>
          </a:p>
          <a:p>
            <a:r>
              <a:rPr lang="ru-RU" dirty="0">
                <a:solidFill>
                  <a:srgbClr val="0070C0"/>
                </a:solidFill>
              </a:rPr>
              <a:t>з</a:t>
            </a:r>
            <a:r>
              <a:rPr lang="ru-RU" dirty="0" smtClean="0">
                <a:solidFill>
                  <a:srgbClr val="0070C0"/>
                </a:solidFill>
              </a:rPr>
              <a:t>анятиях по художественному творчеству  </a:t>
            </a:r>
          </a:p>
          <a:p>
            <a:r>
              <a:rPr lang="ru-RU" dirty="0">
                <a:solidFill>
                  <a:srgbClr val="0070C0"/>
                </a:solidFill>
              </a:rPr>
              <a:t>в</a:t>
            </a:r>
            <a:r>
              <a:rPr lang="ru-RU" dirty="0" smtClean="0">
                <a:solidFill>
                  <a:srgbClr val="0070C0"/>
                </a:solidFill>
              </a:rPr>
              <a:t> первой разновозрастной группе.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4286256"/>
            <a:ext cx="1929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Воспитатели: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Панферова Л.В.</a:t>
            </a:r>
          </a:p>
          <a:p>
            <a:r>
              <a:rPr lang="ru-RU" dirty="0" err="1" smtClean="0">
                <a:solidFill>
                  <a:srgbClr val="7030A0"/>
                </a:solidFill>
              </a:rPr>
              <a:t>Уварцева</a:t>
            </a:r>
            <a:r>
              <a:rPr lang="ru-RU" dirty="0" smtClean="0">
                <a:solidFill>
                  <a:srgbClr val="7030A0"/>
                </a:solidFill>
              </a:rPr>
              <a:t> Т.А.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926" y="3286124"/>
            <a:ext cx="62150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Мы старались -посмотрите!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Рисунок 11" descr="DSCN9217.jpg"/>
          <p:cNvPicPr>
            <a:picLocks noChangeAspect="1"/>
          </p:cNvPicPr>
          <p:nvPr/>
        </p:nvPicPr>
        <p:blipFill>
          <a:blip r:embed="rId3" cstate="print"/>
          <a:srcRect t="8737" r="27305" b="4610"/>
          <a:stretch>
            <a:fillRect/>
          </a:stretch>
        </p:blipFill>
        <p:spPr>
          <a:xfrm>
            <a:off x="4357686" y="214290"/>
            <a:ext cx="3248214" cy="2903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д 025.jpg"/>
          <p:cNvPicPr>
            <a:picLocks noChangeAspect="1"/>
          </p:cNvPicPr>
          <p:nvPr/>
        </p:nvPicPr>
        <p:blipFill>
          <a:blip r:embed="rId2" cstate="print"/>
          <a:srcRect l="583" r="43496"/>
          <a:stretch>
            <a:fillRect/>
          </a:stretch>
        </p:blipFill>
        <p:spPr>
          <a:xfrm rot="16200000">
            <a:off x="2836026" y="-264314"/>
            <a:ext cx="3643338" cy="4886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42910" y="3714752"/>
            <a:ext cx="248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143380"/>
            <a:ext cx="6858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Занятия художественным творчеством являются одним из важнейших средств воспитания дошкольника. Они развивают эстетическое восприятие, эстетические чувства, творческое воображение, формируют образные представления.</a:t>
            </a:r>
          </a:p>
          <a:p>
            <a:r>
              <a:rPr lang="ru-RU" dirty="0" smtClean="0"/>
              <a:t>Во время совместной работы дети учатся общаться и с друг другом и со взрослыми, согласовывать свои действия с действиями сверстников и воспитателя. А самое главное-</a:t>
            </a:r>
          </a:p>
          <a:p>
            <a:r>
              <a:rPr lang="ru-RU" dirty="0" smtClean="0"/>
              <a:t>т</a:t>
            </a:r>
            <a:r>
              <a:rPr lang="ru-RU" dirty="0" smtClean="0"/>
              <a:t>акие занятия приносят радость от проделанной общей работы.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д 001.jpg"/>
          <p:cNvPicPr>
            <a:picLocks noChangeAspect="1"/>
          </p:cNvPicPr>
          <p:nvPr/>
        </p:nvPicPr>
        <p:blipFill>
          <a:blip r:embed="rId2" cstate="print"/>
          <a:srcRect l="8571" r="2857" b="5904"/>
          <a:stretch>
            <a:fillRect/>
          </a:stretch>
        </p:blipFill>
        <p:spPr>
          <a:xfrm>
            <a:off x="642910" y="142852"/>
            <a:ext cx="4429156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2132" y="857232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Наша ёлка велика,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Наша ёлка высока-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Выше папы, выше мамы,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Достаёт до потолка.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8" y="3071810"/>
            <a:ext cx="2928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Коллективная работа детей</a:t>
            </a:r>
          </a:p>
          <a:p>
            <a:r>
              <a:rPr lang="ru-RU" sz="1400" dirty="0"/>
              <a:t>и</a:t>
            </a:r>
            <a:r>
              <a:rPr lang="ru-RU" sz="1400" dirty="0" smtClean="0"/>
              <a:t>з цветного картона и  бумажных салфеток.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225.jpg"/>
          <p:cNvPicPr>
            <a:picLocks noChangeAspect="1"/>
          </p:cNvPicPr>
          <p:nvPr/>
        </p:nvPicPr>
        <p:blipFill>
          <a:blip r:embed="rId2" cstate="print"/>
          <a:srcRect t="40372" b="24742"/>
          <a:stretch>
            <a:fillRect/>
          </a:stretch>
        </p:blipFill>
        <p:spPr>
          <a:xfrm>
            <a:off x="214282" y="785794"/>
            <a:ext cx="8720441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43042" y="3571876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«Кто под ёлкой скачет?»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43576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57356" y="4572008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Панорама зимнего леса (аппликация) выполнена заранее воспитателем.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По ходу занятия дети учатся лепить зайчика, передавать его характерные признаки: длинные ушки, короткий хвостик.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9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290"/>
            <a:ext cx="4643470" cy="3482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3857628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Бусы из цветных комочков</a:t>
            </a:r>
            <a:endParaRPr lang="ru-RU" dirty="0"/>
          </a:p>
        </p:txBody>
      </p:sp>
      <p:pic>
        <p:nvPicPr>
          <p:cNvPr id="7" name="Рисунок 6" descr="DSCN9217.jpg"/>
          <p:cNvPicPr>
            <a:picLocks noChangeAspect="1"/>
          </p:cNvPicPr>
          <p:nvPr/>
        </p:nvPicPr>
        <p:blipFill>
          <a:blip r:embed="rId3" cstate="print"/>
          <a:srcRect l="43810" r="25242" b="32119"/>
          <a:stretch>
            <a:fillRect/>
          </a:stretch>
        </p:blipFill>
        <p:spPr>
          <a:xfrm>
            <a:off x="5786446" y="285728"/>
            <a:ext cx="2500330" cy="4113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5" y="4714884"/>
            <a:ext cx="8286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Из цветных салфеток дети скатывали комочки (бусины).</a:t>
            </a:r>
          </a:p>
          <a:p>
            <a:endParaRPr lang="ru-RU" dirty="0" smtClean="0"/>
          </a:p>
          <a:p>
            <a:r>
              <a:rPr lang="ru-RU" dirty="0" smtClean="0"/>
              <a:t>Цель данного занятия- научить детей сминать пальцами лист мягкой</a:t>
            </a:r>
          </a:p>
          <a:p>
            <a:r>
              <a:rPr lang="ru-RU" dirty="0"/>
              <a:t>б</a:t>
            </a:r>
            <a:r>
              <a:rPr lang="ru-RU" dirty="0" smtClean="0"/>
              <a:t>умаги в тугой комок, воспитывать желание делать украшение для новогодней ёлки, проявлять аккуратность и старание в работе.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271.jpg"/>
          <p:cNvPicPr>
            <a:picLocks noChangeAspect="1"/>
          </p:cNvPicPr>
          <p:nvPr/>
        </p:nvPicPr>
        <p:blipFill>
          <a:blip r:embed="rId2" cstate="print"/>
          <a:srcRect l="7750"/>
          <a:stretch>
            <a:fillRect/>
          </a:stretch>
        </p:blipFill>
        <p:spPr>
          <a:xfrm rot="16200000">
            <a:off x="-14257" y="1228647"/>
            <a:ext cx="5500726" cy="4472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286380" y="857232"/>
            <a:ext cx="371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Художественная композиция к сказке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«</a:t>
            </a:r>
            <a:r>
              <a:rPr lang="ru-RU" sz="2400" dirty="0" err="1" smtClean="0">
                <a:solidFill>
                  <a:srgbClr val="7030A0"/>
                </a:solidFill>
              </a:rPr>
              <a:t>Заюшкина</a:t>
            </a:r>
            <a:r>
              <a:rPr lang="ru-RU" sz="2400" dirty="0" smtClean="0">
                <a:solidFill>
                  <a:srgbClr val="7030A0"/>
                </a:solidFill>
              </a:rPr>
              <a:t> избушка»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сад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5940" y="2837872"/>
            <a:ext cx="3843531" cy="288264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лажки.BMP"/>
          <p:cNvPicPr>
            <a:picLocks noChangeAspect="1"/>
          </p:cNvPicPr>
          <p:nvPr/>
        </p:nvPicPr>
        <p:blipFill>
          <a:blip r:embed="rId2" cstate="print"/>
          <a:srcRect l="2343" t="11458" r="3125" b="16666"/>
          <a:stretch>
            <a:fillRect/>
          </a:stretch>
        </p:blipFill>
        <p:spPr>
          <a:xfrm>
            <a:off x="285720" y="357166"/>
            <a:ext cx="8643998" cy="4929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5715016"/>
            <a:ext cx="4863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Разноцветные флажки для ёлки.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д 049.jpg"/>
          <p:cNvPicPr>
            <a:picLocks noChangeAspect="1"/>
          </p:cNvPicPr>
          <p:nvPr/>
        </p:nvPicPr>
        <p:blipFill>
          <a:blip r:embed="rId2" cstate="print"/>
          <a:srcRect l="6673" r="8737" b="12863"/>
          <a:stretch>
            <a:fillRect/>
          </a:stretch>
        </p:blipFill>
        <p:spPr>
          <a:xfrm>
            <a:off x="1214414" y="571480"/>
            <a:ext cx="6286544" cy="485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71736" y="5929330"/>
            <a:ext cx="391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Снеговики из пластилина.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д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500042"/>
            <a:ext cx="3748279" cy="281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сад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876"/>
            <a:ext cx="4153095" cy="3114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сад 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714752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сад 027.jpg"/>
          <p:cNvPicPr>
            <a:picLocks noChangeAspect="1"/>
          </p:cNvPicPr>
          <p:nvPr/>
        </p:nvPicPr>
        <p:blipFill>
          <a:blip r:embed="rId5" cstate="print"/>
          <a:srcRect l="4730" r="2027" b="5405"/>
          <a:stretch>
            <a:fillRect/>
          </a:stretch>
        </p:blipFill>
        <p:spPr>
          <a:xfrm rot="16200000">
            <a:off x="-178628" y="535762"/>
            <a:ext cx="328615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929454" y="1071546"/>
            <a:ext cx="1857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Портрет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Деда  Мороза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д 048.jpg"/>
          <p:cNvPicPr>
            <a:picLocks noChangeAspect="1"/>
          </p:cNvPicPr>
          <p:nvPr/>
        </p:nvPicPr>
        <p:blipFill>
          <a:blip r:embed="rId2" cstate="print"/>
          <a:srcRect b="6919"/>
          <a:stretch>
            <a:fillRect/>
          </a:stretch>
        </p:blipFill>
        <p:spPr>
          <a:xfrm>
            <a:off x="785786" y="142852"/>
            <a:ext cx="7367805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7488" y="5380672"/>
            <a:ext cx="27860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Посмотрите, Дед Мороз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Празднично одетый.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Он подарки нам принёс: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Пряники, конфеты!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200</TotalTime>
  <Words>229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24</cp:revision>
  <dcterms:created xsi:type="dcterms:W3CDTF">2015-01-29T17:48:11Z</dcterms:created>
  <dcterms:modified xsi:type="dcterms:W3CDTF">2015-02-02T15:31:57Z</dcterms:modified>
</cp:coreProperties>
</file>