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8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94660"/>
  </p:normalViewPr>
  <p:slideViewPr>
    <p:cSldViewPr>
      <p:cViewPr varScale="1">
        <p:scale>
          <a:sx n="65" d="100"/>
          <a:sy n="65" d="100"/>
        </p:scale>
        <p:origin x="-14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685801"/>
            <a:ext cx="7258000" cy="3657599"/>
          </a:xfrm>
        </p:spPr>
        <p:txBody>
          <a:bodyPr>
            <a:normAutofit lnSpcReduction="10000"/>
          </a:bodyPr>
          <a:lstStyle/>
          <a:p>
            <a:pPr marL="18288" indent="0" algn="ctr">
              <a:buNone/>
            </a:pPr>
            <a:r>
              <a:rPr lang="ru-RU" sz="2400" dirty="0">
                <a:solidFill>
                  <a:prstClr val="white"/>
                </a:solidFill>
                <a:ea typeface="+mj-ea"/>
                <a:cs typeface="+mj-cs"/>
              </a:rPr>
              <a:t>МАДОУ Детский сад №3 «</a:t>
            </a:r>
            <a:r>
              <a:rPr lang="ru-RU" sz="2400" dirty="0" err="1" smtClean="0">
                <a:solidFill>
                  <a:prstClr val="white"/>
                </a:solidFill>
                <a:ea typeface="+mj-ea"/>
                <a:cs typeface="+mj-cs"/>
              </a:rPr>
              <a:t>Семицветик</a:t>
            </a:r>
            <a:endParaRPr lang="ru-RU" sz="2400" dirty="0" smtClean="0">
              <a:solidFill>
                <a:prstClr val="white"/>
              </a:solidFill>
              <a:ea typeface="+mj-ea"/>
              <a:cs typeface="+mj-cs"/>
            </a:endParaRPr>
          </a:p>
          <a:p>
            <a:pPr marL="18288" indent="0" algn="ctr">
              <a:buNone/>
            </a:pPr>
            <a:r>
              <a:rPr lang="ru-RU" sz="2400" dirty="0" err="1" smtClean="0">
                <a:solidFill>
                  <a:prstClr val="white"/>
                </a:solidFill>
                <a:ea typeface="+mj-ea"/>
                <a:cs typeface="+mj-cs"/>
              </a:rPr>
              <a:t>г.Минусинск</a:t>
            </a:r>
            <a:r>
              <a:rPr lang="ru-RU" sz="3200" dirty="0">
                <a:solidFill>
                  <a:prstClr val="white"/>
                </a:solidFill>
                <a:ea typeface="+mj-ea"/>
                <a:cs typeface="+mj-cs"/>
              </a:rPr>
              <a:t/>
            </a:r>
            <a:br>
              <a:rPr lang="ru-RU" sz="32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ru-RU" sz="3200" dirty="0">
                <a:solidFill>
                  <a:prstClr val="white"/>
                </a:solidFill>
                <a:ea typeface="+mj-ea"/>
                <a:cs typeface="+mj-cs"/>
              </a:rPr>
              <a:t/>
            </a:r>
            <a:br>
              <a:rPr lang="ru-RU" sz="32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ru-RU" sz="3200" dirty="0">
                <a:solidFill>
                  <a:prstClr val="white"/>
                </a:solidFill>
                <a:ea typeface="+mj-ea"/>
                <a:cs typeface="+mj-cs"/>
              </a:rPr>
              <a:t/>
            </a:r>
            <a:br>
              <a:rPr lang="ru-RU" sz="32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ru-RU" sz="3200" dirty="0">
                <a:solidFill>
                  <a:prstClr val="white"/>
                </a:solidFill>
                <a:ea typeface="+mj-ea"/>
                <a:cs typeface="+mj-cs"/>
              </a:rPr>
              <a:t> </a:t>
            </a:r>
            <a:br>
              <a:rPr lang="ru-RU" sz="32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ru-RU" sz="3200" dirty="0">
                <a:solidFill>
                  <a:prstClr val="white"/>
                </a:solidFill>
                <a:ea typeface="+mj-ea"/>
                <a:cs typeface="+mj-cs"/>
              </a:rPr>
              <a:t>«Организация РППС в компенсирующей группе детей с ТНР»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2400" dirty="0" smtClean="0"/>
              <a:t>Воспитатель: Злотникова Е.А.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48583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685801"/>
            <a:ext cx="7258000" cy="870991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2400" b="1" dirty="0" smtClean="0"/>
              <a:t>Мини-музей «Наша Родина-Россия»</a:t>
            </a:r>
            <a:endParaRPr lang="ru-RU" sz="2400" b="1" dirty="0"/>
          </a:p>
        </p:txBody>
      </p:sp>
      <p:pic>
        <p:nvPicPr>
          <p:cNvPr id="3074" name="Picture 2" descr="C:\Users\UseR\OneDrive\Рабочий стол\Фото на сайт\photo_2024-01-22_21-01-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06278"/>
            <a:ext cx="4326169" cy="324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OneDrive\Рабочий стол\Фото на сайт\photo_2024-01-22_21-01-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606278"/>
            <a:ext cx="4326167" cy="324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992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685801"/>
            <a:ext cx="7546032" cy="798983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2400" b="1" dirty="0" smtClean="0"/>
              <a:t>Включение родителей в пополнение РППС</a:t>
            </a:r>
            <a:endParaRPr lang="ru-RU" sz="2400" b="1" dirty="0"/>
          </a:p>
        </p:txBody>
      </p:sp>
      <p:pic>
        <p:nvPicPr>
          <p:cNvPr id="3074" name="Picture 2" descr="C:\Users\UseR\OneDrive\Рабочий стол\Фото на сайт\photo_2024-01-23_16-27-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480720" cy="477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043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412776"/>
            <a:ext cx="8064896" cy="3657599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476161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685801"/>
            <a:ext cx="7546032" cy="1087015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2800" dirty="0" smtClean="0"/>
              <a:t>Особенности </a:t>
            </a:r>
            <a:r>
              <a:rPr lang="ru-RU" sz="2800" dirty="0" smtClean="0"/>
              <a:t>организации РППС для детей с ТНР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844824"/>
            <a:ext cx="8280920" cy="4248472"/>
          </a:xfrm>
        </p:spPr>
        <p:txBody>
          <a:bodyPr/>
          <a:lstStyle/>
          <a:p>
            <a:r>
              <a:rPr lang="ru-RU" sz="3200" dirty="0" smtClean="0"/>
              <a:t>- обеспечение  максимальной реализации образовательного потенциала </a:t>
            </a:r>
            <a:r>
              <a:rPr lang="ru-RU" sz="3200" dirty="0" smtClean="0"/>
              <a:t>пространства;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- обеспечение полноценного общения и совместной деятельности детей и взрослых; </a:t>
            </a:r>
            <a:br>
              <a:rPr lang="ru-RU" sz="3200" dirty="0" smtClean="0"/>
            </a:br>
            <a:r>
              <a:rPr lang="ru-RU" sz="3200" dirty="0" smtClean="0"/>
              <a:t>- обеспечение реализации АОП для детей с ТНР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07555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685801"/>
            <a:ext cx="7704856" cy="1015007"/>
          </a:xfrm>
        </p:spPr>
        <p:txBody>
          <a:bodyPr>
            <a:normAutofit/>
          </a:bodyPr>
          <a:lstStyle/>
          <a:p>
            <a:pPr marL="475488" indent="-457200">
              <a:buAutoNum type="arabicPeriod"/>
            </a:pPr>
            <a:r>
              <a:rPr lang="ru-RU" sz="2400" b="1" dirty="0" smtClean="0"/>
              <a:t>Спокойная зона активности</a:t>
            </a:r>
          </a:p>
          <a:p>
            <a:pPr marL="18288" indent="0">
              <a:buNone/>
            </a:pPr>
            <a:r>
              <a:rPr lang="ru-RU" sz="2400" b="1" dirty="0" smtClean="0"/>
              <a:t>Центр творчества</a:t>
            </a:r>
            <a:endParaRPr lang="ru-RU" sz="24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76056" y="1628800"/>
            <a:ext cx="3096344" cy="504056"/>
          </a:xfrm>
        </p:spPr>
        <p:txBody>
          <a:bodyPr/>
          <a:lstStyle/>
          <a:p>
            <a:pPr algn="ctr"/>
            <a:r>
              <a:rPr lang="ru-RU" sz="2400" b="1" dirty="0" smtClean="0"/>
              <a:t>Центр познания</a:t>
            </a:r>
            <a:endParaRPr lang="ru-RU" sz="2400" b="1" dirty="0"/>
          </a:p>
        </p:txBody>
      </p:sp>
      <p:pic>
        <p:nvPicPr>
          <p:cNvPr id="1026" name="Picture 2" descr="C:\Users\UseR\OneDrive\Рабочий стол\Фото на сайт\photo_2024-01-22_21-00-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3766768" cy="461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OneDrive\Рабочий стол\Фото на сайт\photo_2024-01-22_21-00-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90399"/>
            <a:ext cx="4204649" cy="345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881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685801"/>
            <a:ext cx="3562169" cy="942999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2400" b="1" dirty="0" smtClean="0"/>
              <a:t>Центр природы</a:t>
            </a:r>
            <a:endParaRPr lang="ru-RU" sz="24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32040" y="548680"/>
            <a:ext cx="3389000" cy="770384"/>
          </a:xfrm>
        </p:spPr>
        <p:txBody>
          <a:bodyPr/>
          <a:lstStyle/>
          <a:p>
            <a:pPr algn="ctr"/>
            <a:r>
              <a:rPr lang="ru-RU" sz="2400" b="1" dirty="0" smtClean="0"/>
              <a:t>Центр книги</a:t>
            </a:r>
            <a:endParaRPr lang="ru-RU" sz="2400" b="1" dirty="0"/>
          </a:p>
        </p:txBody>
      </p:sp>
      <p:pic>
        <p:nvPicPr>
          <p:cNvPr id="2050" name="Picture 2" descr="C:\Users\UseR\OneDrive\Рабочий стол\Фото на сайт\photo_2024-01-22_21-00-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7"/>
            <a:ext cx="3888432" cy="492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OneDrive\Рабочий стол\Фото на сайт\photo_2024-01-23_16-27-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544" y="1700808"/>
            <a:ext cx="3785912" cy="492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910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44008" y="836712"/>
            <a:ext cx="3965064" cy="850032"/>
          </a:xfrm>
        </p:spPr>
        <p:txBody>
          <a:bodyPr/>
          <a:lstStyle/>
          <a:p>
            <a:r>
              <a:rPr lang="ru-RU" sz="2400" b="1" dirty="0" smtClean="0"/>
              <a:t>Математический центр</a:t>
            </a:r>
            <a:endParaRPr lang="ru-RU" sz="2400" b="1" dirty="0"/>
          </a:p>
        </p:txBody>
      </p:sp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0" y="685800"/>
            <a:ext cx="4465638" cy="1230313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2400" b="1" dirty="0" smtClean="0"/>
              <a:t>2.Зона средней активности</a:t>
            </a:r>
          </a:p>
          <a:p>
            <a:pPr marL="18288" indent="0">
              <a:buNone/>
            </a:pPr>
            <a:r>
              <a:rPr lang="ru-RU" sz="2400" b="1" dirty="0" smtClean="0"/>
              <a:t>Центр речевого развития    </a:t>
            </a:r>
            <a:endParaRPr lang="ru-RU" sz="2400" b="1" dirty="0"/>
          </a:p>
        </p:txBody>
      </p:sp>
      <p:pic>
        <p:nvPicPr>
          <p:cNvPr id="6146" name="Picture 2" descr="C:\Users\UseR\OneDrive\Рабочий стол\Фото на сайт\photo_2024-01-23_16-27-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7394"/>
            <a:ext cx="3528392" cy="475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OneDrive\Рабочий стол\Фото на сайт\photo_2024-01-23_16-27-46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4823"/>
            <a:ext cx="3147310" cy="471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467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685801"/>
            <a:ext cx="7690048" cy="1159023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2400" b="1" dirty="0" smtClean="0"/>
              <a:t>3. Зона повышенной активности</a:t>
            </a:r>
          </a:p>
          <a:p>
            <a:pPr marL="18288" indent="0">
              <a:buNone/>
            </a:pPr>
            <a:r>
              <a:rPr lang="ru-RU" sz="2400" b="1" dirty="0" smtClean="0"/>
              <a:t>Центр </a:t>
            </a:r>
            <a:r>
              <a:rPr lang="ru-RU" sz="2400" b="1" dirty="0" smtClean="0"/>
              <a:t>игры</a:t>
            </a:r>
            <a:endParaRPr lang="ru-RU" sz="2400" b="1" dirty="0"/>
          </a:p>
        </p:txBody>
      </p:sp>
      <p:pic>
        <p:nvPicPr>
          <p:cNvPr id="4098" name="Picture 2" descr="C:\Users\UseR\OneDrive\Рабочий стол\Фото на сайт\photo_2024-01-22_21-01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3295477" cy="44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OneDrive\Рабочий стол\Фото на сайт\photo_2024-01-23_16-27-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24226"/>
            <a:ext cx="3168352" cy="43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948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OneDrive\Рабочий стол\Фото на сайт\photo_2024-01-23_16-26-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526" y="1268760"/>
            <a:ext cx="3864506" cy="477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OneDrive\Рабочий стол\Фото на сайт\photo_2024-01-28_19-49-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70169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7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16016" y="476672"/>
            <a:ext cx="4226808" cy="792088"/>
          </a:xfrm>
        </p:spPr>
        <p:txBody>
          <a:bodyPr/>
          <a:lstStyle/>
          <a:p>
            <a:pPr algn="ctr"/>
            <a:r>
              <a:rPr lang="ru-RU" sz="2400" b="1" dirty="0" smtClean="0"/>
              <a:t>Центр </a:t>
            </a:r>
            <a:r>
              <a:rPr lang="ru-RU" sz="2400" b="1" dirty="0" smtClean="0"/>
              <a:t>конструирования</a:t>
            </a:r>
            <a:endParaRPr lang="ru-RU" sz="2400" b="1" dirty="0"/>
          </a:p>
        </p:txBody>
      </p:sp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539552" y="548681"/>
            <a:ext cx="4032448" cy="864096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2400" b="1" dirty="0" smtClean="0"/>
              <a:t>Центр двигательной активности  </a:t>
            </a:r>
            <a:endParaRPr lang="ru-RU" sz="2400" b="1" dirty="0"/>
          </a:p>
        </p:txBody>
      </p:sp>
      <p:pic>
        <p:nvPicPr>
          <p:cNvPr id="5122" name="Picture 2" descr="C:\Users\UseR\OneDrive\Рабочий стол\Фото на сайт\photo_2024-01-22_21-00-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765" y="1519076"/>
            <a:ext cx="3704699" cy="499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OneDrive\Рабочий стол\Фото на сайт\photo_2024-01-28_19-49-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62885"/>
            <a:ext cx="3672408" cy="495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230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685801"/>
            <a:ext cx="7762056" cy="798983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2400" b="1" dirty="0" smtClean="0"/>
              <a:t>Центр музыки и театра</a:t>
            </a:r>
            <a:endParaRPr lang="ru-RU" sz="2400" b="1" dirty="0"/>
          </a:p>
        </p:txBody>
      </p:sp>
      <p:pic>
        <p:nvPicPr>
          <p:cNvPr id="2050" name="Picture 2" descr="C:\Users\UseR\OneDrive\Рабочий стол\Фото на сайт\photo_2024-01-23_16-27-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12776"/>
            <a:ext cx="3672408" cy="490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1989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109</TotalTime>
  <Words>77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Базовая</vt:lpstr>
      <vt:lpstr>Воспитатель: Злотникова Е.А. .</vt:lpstr>
      <vt:lpstr>- обеспечение  максимальной реализации образовательного потенциала пространства;  - обеспечение полноценного общения и совместной деятельности детей и взрослых;  - обеспечение реализации АОП для детей с ТНР. </vt:lpstr>
      <vt:lpstr>Центр познания</vt:lpstr>
      <vt:lpstr>Центр книги</vt:lpstr>
      <vt:lpstr>Математический центр</vt:lpstr>
      <vt:lpstr>Презентация PowerPoint</vt:lpstr>
      <vt:lpstr>Презентация PowerPoint</vt:lpstr>
      <vt:lpstr>Центр конструирования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Воспитатель: Злотникова Е.А. </dc:title>
  <dc:creator>UseR</dc:creator>
  <cp:lastModifiedBy>UseR</cp:lastModifiedBy>
  <cp:revision>13</cp:revision>
  <dcterms:created xsi:type="dcterms:W3CDTF">2024-01-22T14:27:20Z</dcterms:created>
  <dcterms:modified xsi:type="dcterms:W3CDTF">2024-01-28T13:18:41Z</dcterms:modified>
</cp:coreProperties>
</file>