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61" r:id="rId6"/>
    <p:sldId id="258" r:id="rId7"/>
    <p:sldId id="260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FA12-5880-45D3-92CE-8F0259D844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D876E-E566-44FE-B3C7-85AA53D755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file:///C:\Users\Roman\Desktop\russkaya-narodnaya-muzyka-etyud-rus_n_t-2_4_(mp3.cc)%20(3).mp3" TargetMode="External"/><Relationship Id="rId2" Type="http://schemas.openxmlformats.org/officeDocument/2006/relationships/audio" Target="file:///C:\Users\Roman\Desktop\russkaya-narodnaya-muzyka-etyud-rus_n_t-2_4_(mp3.cc)%20(3).mp3" TargetMode="Externa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268760"/>
            <a:ext cx="69127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МАТРЁШКА – </a:t>
            </a: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формирования образной речи у старших дошкольников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7945" y="4344035"/>
            <a:ext cx="27933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МДОУ 8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Морозова Л. Б. 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2996952"/>
            <a:ext cx="3949070" cy="277897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russkaya-narodnaya-muzyka-etyud-rus_n_t-2_4_(mp3.cc) (3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380312" y="53732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http://www.millionpodarkov.ru/incoming_img/vpodarok.ru/136809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4293096"/>
            <a:ext cx="214431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     Математические игры: «Составь пример», «Выше и ниже»</a:t>
            </a:r>
            <a:endParaRPr lang="ru-RU" sz="2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24579" name="Picture 3" descr="C:\Users\Roman\Desktop\фото матрёшки\DSC0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220" y="1268760"/>
            <a:ext cx="3489858" cy="2808312"/>
          </a:xfrm>
          <a:prstGeom prst="rect">
            <a:avLst/>
          </a:prstGeom>
          <a:noFill/>
        </p:spPr>
      </p:pic>
      <p:pic>
        <p:nvPicPr>
          <p:cNvPr id="24580" name="Picture 4" descr="C:\Users\Roman\Desktop\фото матрёшки\DSC0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3336371" cy="2502278"/>
          </a:xfrm>
          <a:prstGeom prst="rect">
            <a:avLst/>
          </a:prstGeom>
          <a:noFill/>
        </p:spPr>
      </p:pic>
      <p:pic>
        <p:nvPicPr>
          <p:cNvPr id="24581" name="Picture 5" descr="C:\Users\Roman\Desktop\фото матрёшки\DSC00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4104456" cy="2799721"/>
          </a:xfrm>
          <a:prstGeom prst="rect">
            <a:avLst/>
          </a:prstGeom>
          <a:noFill/>
        </p:spPr>
      </p:pic>
      <p:pic>
        <p:nvPicPr>
          <p:cNvPr id="24585" name="Picture 9" descr="http://www.millionpodarkov.ru/incoming_img/vpodarok.ru/13680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365104"/>
            <a:ext cx="20162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Физкультминутки и пальчиковые гимнастики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40188" cy="28083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Мы весёлые матрёшки,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Ладушки, ладушки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На ногах у нас сапожки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Ладушки, ладушки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В сарафанах наших пёстрых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Ладушки, ладушки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Мы похожи, словно сёстры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Ладушки, ладушки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1556792"/>
            <a:ext cx="4041775" cy="395128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Мы весёлые матрёшки,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Разноцветные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одёжки: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Раз – Матрёна, два – Милаша,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Мила – три, четыре – Маша,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Маргарита – это пять.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    Нас не трудно сосчитать!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Roman\Desktop\фото матрёшки\DSC003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3933056"/>
            <a:ext cx="4032448" cy="2664296"/>
          </a:xfrm>
          <a:prstGeom prst="rect">
            <a:avLst/>
          </a:prstGeom>
          <a:noFill/>
        </p:spPr>
      </p:pic>
      <p:pic>
        <p:nvPicPr>
          <p:cNvPr id="6149" name="Picture 5" descr="C:\Users\Roman\Desktop\фото матрёшки\DSC0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15144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Использование матрёшек в свободной деятельности</a:t>
            </a:r>
            <a:endParaRPr lang="ru-RU" sz="3600" b="1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«Расскажи сказку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«Теремок»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Придумай сказку про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     курицу и цыплят»</a:t>
            </a:r>
            <a:endParaRPr lang="ru-RU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1" name="Picture 1" descr="C:\Users\Roman\Desktop\фото матрёшки\CAM0168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132856"/>
            <a:ext cx="4608512" cy="2592288"/>
          </a:xfrm>
          <a:prstGeom prst="rect">
            <a:avLst/>
          </a:prstGeom>
          <a:noFill/>
        </p:spPr>
      </p:pic>
      <p:pic>
        <p:nvPicPr>
          <p:cNvPr id="5122" name="Picture 2" descr="C:\Users\Roman\Desktop\фото матрёшки\CAM01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933056"/>
            <a:ext cx="4641871" cy="2664296"/>
          </a:xfrm>
          <a:prstGeom prst="rect">
            <a:avLst/>
          </a:prstGeom>
          <a:noFill/>
        </p:spPr>
      </p:pic>
      <p:pic>
        <p:nvPicPr>
          <p:cNvPr id="5126" name="Picture 6" descr="http://q1.s4.jc9.ru/filecpd.php?u=aHR0cDovL3Zwb2Rhcm9rLnJ1L3VwbG9hZHMvR2lmdHNEYXRhL2dpZnRfMTA3MTEvaW1nXzEwNzExX2xhcmdlLmpwZw==&amp;tp=custom&amp;w=296&amp;h=296&amp;nocrop&amp;sc=abf35&amp;ver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2304256" cy="15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://www.millionpodarkov.ru/incoming_img/vpodarok.ru/1368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600" y="4725144"/>
            <a:ext cx="2376264" cy="161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smtClean="0"/>
              <a:t>          </a:t>
            </a:r>
            <a:endParaRPr lang="ru-RU" sz="1800" dirty="0"/>
          </a:p>
        </p:txBody>
      </p:sp>
      <p:pic>
        <p:nvPicPr>
          <p:cNvPr id="25602" name="Picture 2" descr="C:\Users\Roman\Desktop\фото матрёшки\CAM01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971600" y="1412776"/>
            <a:ext cx="2864064" cy="4824536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755576" y="692696"/>
            <a:ext cx="7776864" cy="4886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«Придумай историю 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про </a:t>
            </a:r>
            <a:r>
              <a:rPr lang="ru-RU" sz="1900" b="1" dirty="0" err="1" smtClean="0">
                <a:solidFill>
                  <a:schemeClr val="accent1">
                    <a:lumMod val="75000"/>
                  </a:schemeClr>
                </a:solidFill>
              </a:rPr>
              <a:t>Чебурашку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«Раскрась матрёшку»</a:t>
            </a:r>
            <a:endParaRPr lang="ru-RU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3" name="Picture 3" descr="C:\Users\Roman\Desktop\фото матрёшки\DSC0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947" y="2852936"/>
            <a:ext cx="4224469" cy="3168352"/>
          </a:xfrm>
          <a:prstGeom prst="rect">
            <a:avLst/>
          </a:prstGeom>
          <a:noFill/>
        </p:spPr>
      </p:pic>
      <p:pic>
        <p:nvPicPr>
          <p:cNvPr id="25607" name="Picture 7" descr="http://svoimi-rukami-club.ru/upload/image/products/1a/6d/1a6ddfab1d09b46b021c5b37ed3c0619.jpg.1600_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2808312" cy="18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http://www.artmatryoshka.ru/image/cache/7d80a5daccd65bd9415b61047afb8e277d7e86d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43808" y="3068960"/>
            <a:ext cx="360040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Советы для родителей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1"/>
            <a:ext cx="7704856" cy="2808312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первых играх с матрёшкой ваше участие необходимо. Вы должны оживить маленьких неподвижных кукол, сделать их озорными и весёлыми.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Играя с матрёшкой, кроме мелкой моторики руки, ребёнок учится сравнивать фигуры по высоте, размеру, объёму, развивая мышление и логику, речь.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Постарайтесь предоставить ребёнку больше свободы. Помогите ему построить свой матрёшечный мир, в котором он будет полным хозяином.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fontAlgn="base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s://im2-tub-ru.yandex.net/i?id=d1adde631af6db6a4cf0e06782026628&amp;n=33&amp;h=215&amp;w=21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1680" y="4725144"/>
            <a:ext cx="1872208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http://ladagift.narod.ru/nest4/MT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1940496" cy="1455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Подарок для мам «Поздравительная открытка»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0" name="Picture 2" descr="C:\Users\Roman\Desktop\фото матрёшки\DSC0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224470" cy="3168352"/>
          </a:xfrm>
          <a:prstGeom prst="rect">
            <a:avLst/>
          </a:prstGeom>
          <a:noFill/>
        </p:spPr>
      </p:pic>
      <p:pic>
        <p:nvPicPr>
          <p:cNvPr id="27651" name="Picture 3" descr="C:\Users\Roman\Desktop\фото матрёшки\DSC00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24744"/>
            <a:ext cx="69127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C:\Users\Roman\Desktop\фото матрёшки\DSC0041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2636912"/>
            <a:ext cx="786327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25922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Развитие образной, грамматически правильной диалогической и монологической речи.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Обогащение словарного запаса, формирование грамматического строя речи, воспитания звуковой культуры.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Развитие умения подбирать синонимы и антонимы.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</a:pPr>
            <a:r>
              <a:rPr lang="ru-RU" sz="1900" b="1" smtClean="0">
                <a:solidFill>
                  <a:schemeClr val="accent1">
                    <a:lumMod val="75000"/>
                  </a:schemeClr>
                </a:solidFill>
              </a:rPr>
              <a:t> Развитие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связной речи детей: пересказ произведений, творческое рассказывание, составление описательных рассказов.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 Развитие творческих способностей детей через приобщение к народному искусству – русскую матрёшку.</a:t>
            </a:r>
            <a:endParaRPr lang="ru-RU" sz="1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/>
            <a:endParaRPr lang="ru-RU" sz="2000" dirty="0" smtClean="0"/>
          </a:p>
          <a:p>
            <a:pPr marL="0" indent="0"/>
            <a:endParaRPr lang="ru-RU" sz="2000" dirty="0" smtClean="0"/>
          </a:p>
          <a:p>
            <a:pPr>
              <a:spcBef>
                <a:spcPts val="1200"/>
              </a:spcBef>
              <a:buSzPct val="185000"/>
              <a:buFontTx/>
              <a:buBlip>
                <a:blip r:embed="rId1"/>
              </a:buBlip>
              <a:tabLst>
                <a:tab pos="342900" algn="l"/>
              </a:tabLst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indent="0"/>
            <a:endParaRPr lang="ru-RU" dirty="0"/>
          </a:p>
        </p:txBody>
      </p:sp>
      <p:pic>
        <p:nvPicPr>
          <p:cNvPr id="4" name="Рисунок 3" descr="7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14924"/>
            <a:ext cx="3816424" cy="259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woodfun.ru/files/450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68144" y="2204864"/>
            <a:ext cx="2267969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1340769"/>
            <a:ext cx="7776864" cy="388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14000"/>
              </a:lnSpc>
              <a:spcBef>
                <a:spcPts val="0"/>
              </a:spcBef>
              <a:buNone/>
            </a:pPr>
            <a:endParaRPr lang="ru-RU" sz="2400" b="1" i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3"/>
                </a:solidFill>
              </a:rPr>
              <a:t>  </a:t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НОД «Матрёшка в гостях у ребят»</a:t>
            </a:r>
            <a:b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</a:br>
            <a:endParaRPr lang="ru-RU" sz="3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597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Цель: познакомить детей с историей возникновения, видами особенностями росписи Загорской, Семёновской, </a:t>
            </a:r>
            <a:r>
              <a:rPr lang="ru-RU" sz="1800" dirty="0" err="1" smtClean="0"/>
              <a:t>Полхов-Майданской</a:t>
            </a:r>
            <a:r>
              <a:rPr lang="ru-RU" sz="1800" dirty="0" smtClean="0"/>
              <a:t> матрёшек; развивать словесно-логическое мышление, воображение, речевое внимание.</a:t>
            </a:r>
            <a:endParaRPr lang="ru-RU" sz="1800" dirty="0"/>
          </a:p>
        </p:txBody>
      </p:sp>
      <p:pic>
        <p:nvPicPr>
          <p:cNvPr id="1029" name="Picture 5" descr="C:\Users\Roman\Desktop\фото матрёшки\матрё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80857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Roman\Desktop\фото матрёшки\CAM01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46141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://www.khokhloma24.com/image/cache/data/!%20%D0%A3%D1%88%D0%B0%D0%BA%D0%BE%D0%B2%D0%B0/%D0%9C%D0%B0%D1%82%D1%80%D0%B5%D1%88%D0%BA%D0%B8/048%20Y-65%20%D0%9C%D0%B0%D1%82%D1%80%D0%B5%D1%88%D0%BA%D0%B0%20%D0%97%D0%B0%D0%B3%D0%BE%D1%80%D1%81%D0%BA%20(5%20%D0%BA%D1%83%D0%BA%D0%BE%D0%BB)/%D0%9C%D0%B0%D1%82%D1%80%D0%B5%D1%88%D0%BA%D0%B0%20%D0%B7%D0%B0%D0%B3%D0%BE%D1%80%D1%81%D0%BA%20(5%20%D0%BA%D1%83%D0%BA%D0%BE%D0%BB)%20Y-65%20(1-1)-733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253353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Roman\Desktop\фото матрёшки\DSC0026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4008" y="620688"/>
            <a:ext cx="3816424" cy="2808313"/>
          </a:xfrm>
          <a:prstGeom prst="rect">
            <a:avLst/>
          </a:prstGeom>
          <a:noFill/>
        </p:spPr>
      </p:pic>
      <p:pic>
        <p:nvPicPr>
          <p:cNvPr id="2050" name="Picture 2" descr="C:\Users\Roman\Desktop\фото матрёшки\DSC0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6424" cy="2808312"/>
          </a:xfrm>
          <a:prstGeom prst="rect">
            <a:avLst/>
          </a:prstGeom>
          <a:noFill/>
        </p:spPr>
      </p:pic>
      <p:pic>
        <p:nvPicPr>
          <p:cNvPr id="2051" name="Picture 3" descr="C:\Users\Roman\Desktop\фото матрёшки\DSC0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840427" cy="2880320"/>
          </a:xfrm>
          <a:prstGeom prst="rect">
            <a:avLst/>
          </a:prstGeom>
          <a:noFill/>
        </p:spPr>
      </p:pic>
      <p:pic>
        <p:nvPicPr>
          <p:cNvPr id="2053" name="Picture 5" descr="C:\Users\Roman\Desktop\фото матрёшки\DSC0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Оформление предметно-развивающей среды</a:t>
            </a:r>
            <a:endParaRPr lang="ru-RU" sz="3200" b="1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Roman\Desktop\фото матрёшки\DSC003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4088" y="1700808"/>
            <a:ext cx="327104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Roman\Desktop\фото матрёшки\CAM0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482453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Roman\Desktop\фото матрёшки\CAM01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824536" cy="263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2736304" cy="203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Составление описательного рассказа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матрёшке по схеме</a:t>
            </a: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Roman\Desktop\фото матрёшки\DSC00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1556792"/>
            <a:ext cx="4040188" cy="303014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139952" y="3068960"/>
            <a:ext cx="4041775" cy="2295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C:\Users\Roman\Desktop\фото матрёшки\DSC00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3240360" cy="48812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Сочинение сказки детьми                               «Матрёшки, мишка и девочка»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208912" cy="24768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u="sng" dirty="0" smtClean="0">
                <a:solidFill>
                  <a:schemeClr val="accent1">
                    <a:lumMod val="75000"/>
                  </a:schemeClr>
                </a:solidFill>
              </a:rPr>
              <a:t>Цель: развитие воображения, связной речи.       </a:t>
            </a:r>
            <a:endParaRPr lang="ru-RU" sz="18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Жили у одной девочки среди игрушек сёстры-матрёшки. Их звали Матрёна, Матрёша,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Матрёнушка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, Милаша и 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Матрёшечка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 Они очень дружили между собой. Девочка </a:t>
            </a:r>
            <a:r>
              <a:rPr lang="ru-RU" sz="1800" b="1" smtClean="0">
                <a:solidFill>
                  <a:schemeClr val="accent1">
                    <a:lumMod val="75000"/>
                  </a:schemeClr>
                </a:solidFill>
              </a:rPr>
              <a:t>Маша любила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 ними играть. Один раз ночью матрёшки решили поиграть с плюшевым медведем. Медведь спал, но они его разбудили. И стали весело играть, что чуть не разбудили свою хозяйку. Они прятались по комнате, а медведь их искал. Но ночь подошла к концу и матрёшки собрались одна в другую, а медведь улёгся спать на полочку. Девочка проснулась утром и увидела, что матрёшки стояли на полочке рядом с мишкой и удивилась, ведь перед сном она поставила матрёшек на стул возле своей кровати.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Roman\Desktop\фото матрёшки\DSC004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95736" y="4005064"/>
            <a:ext cx="4766158" cy="2588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409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на развитие связной речи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45259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«Распространи предложение»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Цель: развивать умение строить длинные предложения со словами-предметами, словами-признаками, словами-действиями.</a:t>
            </a:r>
            <a:endParaRPr lang="ru-RU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Матрёшку раскрашивают для того, чтобы она была красивая, интересная детям.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Матрёшку шлифуют для того, чтобы она стала гладкая.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Дети играют с матрёшками для того, чтобы было весёлое 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настроение.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Roman\Desktop\фото матрёшки\DSC0042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3573016"/>
            <a:ext cx="3864429" cy="2898322"/>
          </a:xfrm>
          <a:prstGeom prst="rect">
            <a:avLst/>
          </a:prstGeom>
          <a:noFill/>
        </p:spPr>
      </p:pic>
      <p:pic>
        <p:nvPicPr>
          <p:cNvPr id="4100" name="Picture 4" descr="http://www.goldencockerel.com/pic/product/104052/zoom_104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721086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 Игровое упражнение «Если бы…»</a:t>
            </a: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</a:rPr>
              <a:t>Цель: развитие связной речи, воображения, высших форм мышления – синтеза, анализа, прогнозирования..</a:t>
            </a:r>
            <a:endParaRPr lang="ru-RU" sz="1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Если бы я был художником, то сделал бы матрёшку похожею на маму.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Если бы я была мастерицей, то я раскрасила матрёшку золотистой краской, чтобы она переливалась разными цветами.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Если бы я был мастером-столяром, то я сделал бы необычную матрёшку.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Roman\Desktop\фото матрёшки\DSC0043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11960" y="3140968"/>
            <a:ext cx="4176464" cy="3132348"/>
          </a:xfrm>
          <a:prstGeom prst="rect">
            <a:avLst/>
          </a:prstGeom>
          <a:noFill/>
        </p:spPr>
      </p:pic>
      <p:pic>
        <p:nvPicPr>
          <p:cNvPr id="7172" name="Picture 4" descr="http://www.woodfun.ru/files/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3050704" cy="193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E0000"/>
      </a:hlink>
      <a:folHlink>
        <a:srgbClr val="FF9B9B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3753</Words>
  <Application>WPS Presentation</Application>
  <PresentationFormat>Экран (4:3)</PresentationFormat>
  <Paragraphs>102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Тема Office</vt:lpstr>
      <vt:lpstr>PowerPoint 演示文稿</vt:lpstr>
      <vt:lpstr>Задачи:</vt:lpstr>
      <vt:lpstr>    НОД «Матрёшка в гостях у ребят» </vt:lpstr>
      <vt:lpstr>PowerPoint 演示文稿</vt:lpstr>
      <vt:lpstr>PowerPoint 演示文稿</vt:lpstr>
      <vt:lpstr>Составление описательного рассказа  о матрёшке по схеме</vt:lpstr>
      <vt:lpstr>Сочинение сказки детьми                               «Матрёшки, мишка и девочка»</vt:lpstr>
      <vt:lpstr>Игры на развитие связной речи</vt:lpstr>
      <vt:lpstr>PowerPoint 演示文稿</vt:lpstr>
      <vt:lpstr>PowerPoint 演示文稿</vt:lpstr>
      <vt:lpstr> Физкультминутки и пальчиковые гимнастики</vt:lpstr>
      <vt:lpstr>Использование матрёшек в свободной деятельности</vt:lpstr>
      <vt:lpstr>          </vt:lpstr>
      <vt:lpstr>Советы для родителей</vt:lpstr>
      <vt:lpstr>Подарок для мам «Поздравительная открытка»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72</cp:revision>
  <dcterms:created xsi:type="dcterms:W3CDTF">2015-02-22T20:56:00Z</dcterms:created>
  <dcterms:modified xsi:type="dcterms:W3CDTF">2019-05-28T14:48:39Z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