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58" r:id="rId4"/>
    <p:sldId id="272" r:id="rId5"/>
    <p:sldId id="257" r:id="rId6"/>
    <p:sldId id="269" r:id="rId7"/>
    <p:sldId id="260" r:id="rId8"/>
    <p:sldId id="261" r:id="rId9"/>
    <p:sldId id="262" r:id="rId10"/>
    <p:sldId id="263" r:id="rId11"/>
    <p:sldId id="264" r:id="rId12"/>
    <p:sldId id="259" r:id="rId13"/>
    <p:sldId id="273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f0a/00034359-bd031f7e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1822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Южное управление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СП детский сад «Светлячок» ГБОУ СОШ №1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им. И. М. Кузнецова с. Большая Черниговка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98884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пекарь - на все времена»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897592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Авторы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проекта:  Архипова Алиса,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Витлянский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Максим,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Шабанова Лада, 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Бросова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Лена.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пекарня\IMG_1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6" y="260648"/>
            <a:ext cx="4276563" cy="32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пекарня\IMG_1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68" y="3498056"/>
            <a:ext cx="4483812" cy="31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пекарня\IMG_1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3" y="260648"/>
            <a:ext cx="5076056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экскурсию  на  хлебопекарню</a:t>
            </a:r>
            <a:r>
              <a:rPr lang="ru-RU" sz="2000" b="1" dirty="0"/>
              <a:t>. </a:t>
            </a:r>
          </a:p>
        </p:txBody>
      </p:sp>
      <p:pic>
        <p:nvPicPr>
          <p:cNvPr id="1027" name="Picture 3" descr="G:\пекарня\IMG_1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9" y="3554598"/>
            <a:ext cx="4314409" cy="30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екарня\сад\IMG_1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8042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пекарня\сад\IMG_1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78042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332657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Посмотрели,  как повара нашего детского сада  замешивали тесто для булочек.</a:t>
            </a:r>
          </a:p>
        </p:txBody>
      </p:sp>
      <p:pic>
        <p:nvPicPr>
          <p:cNvPr id="2052" name="Picture 4" descr="G:\пекарня\сад\IMG_1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3" y="3284984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пекарня\сад\IMG_11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32" y="3435329"/>
            <a:ext cx="4253336" cy="31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191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пекарня\с родит\IMG_1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5" y="274339"/>
            <a:ext cx="2921521" cy="35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екарня\с родит\IMG_1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екарня\с родит\IMG_1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4422"/>
            <a:ext cx="2940248" cy="39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гостиная : «Мастер на все руки!»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G:\пекарня\с родит\IMG_13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4" y="3212976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пекарня\с родит\IMG_13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3570"/>
            <a:ext cx="2736304" cy="36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7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пекарня\тесто и хлеб\IMG_1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0" y="260648"/>
            <a:ext cx="3631332" cy="48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пекарня\тесто и хлеб\IMG_1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11266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7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 помощью воспитателей  сделали соленое тесто. Из теста слепили хлебобулочные изделия для сюжетно – ролевой игры  Магазин», «Пекарь».</a:t>
            </a:r>
          </a:p>
        </p:txBody>
      </p:sp>
      <p:pic>
        <p:nvPicPr>
          <p:cNvPr id="8194" name="Picture 2" descr="G:\пекарня\тесто и хлеб\IMG_1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2551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пекарня\тесто и хлеб\IMG_1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5986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0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:\пекарня\тесто и хлеб\IMG_1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пекарня\тесто и хлеб\IMG_1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332657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Продукт   нашего проекта -   выпекание хлеба в </a:t>
            </a:r>
            <a:r>
              <a:rPr lang="ru-RU" b="1" dirty="0" err="1"/>
              <a:t>хлебопечке</a:t>
            </a:r>
            <a:r>
              <a:rPr lang="ru-RU" b="1" dirty="0"/>
              <a:t>. </a:t>
            </a:r>
          </a:p>
        </p:txBody>
      </p:sp>
      <p:pic>
        <p:nvPicPr>
          <p:cNvPr id="10244" name="Picture 4" descr="G:\пекарня\тесто и хлеб\IMG_1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12" y="3265117"/>
            <a:ext cx="4576564" cy="34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пекарня\тесто и хлеб\IMG_11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1443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300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 исследования:</a:t>
            </a:r>
          </a:p>
        </p:txBody>
      </p:sp>
      <p:pic>
        <p:nvPicPr>
          <p:cNvPr id="9218" name="Picture 2" descr="G:\пекарня\тесто и хлеб\IMG_1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346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8886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Расширение  представлений о  профессии   пекарь.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7200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1.Познакомиться с профессией «пекарь».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Выяснить – откуда к нам пришел хлеб.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Посетить хлебопекарню.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Выяснить, какое оборудование необходимо для работы пекарю.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Узнать о процессе производства хлеба и хлебобулочных изделий.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Заинтересовать детей в группе к данному исследованию.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Научиться формулировать выводы, анализировать.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.ru/media/i/1/7/5/8/0/0/7/i/1758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6675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zen_doc/2453078/pub_5f41167c94780322111f1776_5f41179a18388d1aa557e6d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848473" cy="56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2553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2.infourok.ru/uploads/ex/0383/0003997a-67f23cf3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 прошли  беседы:  «Профессия – пекарь»,  «История возникновения профессии – пекарь»,  «Хлеб – всему голова»,  «Каждый день с хлебом», Хлеб - первое чудо света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:\пекарня\тесто и хлеб\IMG_1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53" y="1597695"/>
            <a:ext cx="5874399" cy="44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пекарня\тесто и хлеб\IMG_1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9508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04665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Отгадывали загадки о хлебе и хлебобулочных изделиях.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Отгадать легко и быстро: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Мягкий, пышный и душистый,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 чёрный, он и белый,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бывает подгорелый. (Хлеб)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Выучили  считалку о хлебе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Дождик, дождик, поливай - будет хлеба урожай.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хлебе:</a:t>
            </a:r>
          </a:p>
        </p:txBody>
      </p:sp>
    </p:spTree>
    <p:extLst>
      <p:ext uri="{BB962C8B-B14F-4D97-AF65-F5344CB8AC3E}">
        <p14:creationId xmlns:p14="http://schemas.microsoft.com/office/powerpoint/2010/main" val="6127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екарня\тесто и хлеб\IMG_1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2636912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пекарня\тесто и хлеб\IMG_1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6487"/>
            <a:ext cx="4350231" cy="32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 литературу: сказки  «Колобок», « Колосок»,  «Лягушонок – пекарь», «Как волк вздумал хлеб печь»,  рассказы:   М. Глинская «Прости меня хлеб», Я.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Дягутите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«Руки человека»,  стихи Г. Новицкая «Хлеб»,  С.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Погореловский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«Слава тем, кто хлеб растил!»,  И.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«Хлеб».</a:t>
            </a:r>
          </a:p>
        </p:txBody>
      </p:sp>
    </p:spTree>
    <p:extLst>
      <p:ext uri="{BB962C8B-B14F-4D97-AF65-F5344CB8AC3E}">
        <p14:creationId xmlns:p14="http://schemas.microsoft.com/office/powerpoint/2010/main" val="8702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917/000d7696-b259afcb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пекарня\тесто и хлеб\IMG_1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пекарня\тесто и хлеб\IMG_1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Смотрели  презентацию «Профессия- пекарь».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Смотрели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«Детям о хлебе».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356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черниговка</cp:lastModifiedBy>
  <cp:revision>38</cp:revision>
  <dcterms:created xsi:type="dcterms:W3CDTF">2022-03-24T04:58:36Z</dcterms:created>
  <dcterms:modified xsi:type="dcterms:W3CDTF">2024-02-14T07:05:30Z</dcterms:modified>
</cp:coreProperties>
</file>