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3" r:id="rId8"/>
    <p:sldId id="272" r:id="rId9"/>
    <p:sldId id="256" r:id="rId10"/>
    <p:sldId id="257" r:id="rId11"/>
    <p:sldId id="259" r:id="rId12"/>
    <p:sldId id="260" r:id="rId13"/>
    <p:sldId id="261" r:id="rId14"/>
    <p:sldId id="263" r:id="rId15"/>
    <p:sldId id="264" r:id="rId16"/>
    <p:sldId id="274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200" autoAdjust="0"/>
  </p:normalViewPr>
  <p:slideViewPr>
    <p:cSldViewPr>
      <p:cViewPr varScale="1">
        <p:scale>
          <a:sx n="60" d="100"/>
          <a:sy n="60" d="100"/>
        </p:scale>
        <p:origin x="12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4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5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1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2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2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7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1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92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03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C847-2948-460D-B099-205E2340EF8C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5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1.png"/><Relationship Id="rId5" Type="http://schemas.microsoft.com/office/2007/relationships/media" Target="../media/media4.mp3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700808"/>
            <a:ext cx="5470376" cy="1683618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Путешествие в мир сказок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Fonovaya_Prezentatsiya_invest...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00387"/>
            <a:ext cx="609600" cy="609600"/>
          </a:xfrm>
          <a:prstGeom prst="rect">
            <a:avLst/>
          </a:prstGeom>
        </p:spPr>
      </p:pic>
      <p:sp>
        <p:nvSpPr>
          <p:cNvPr id="7" name="Управляющая кнопка: в конец 6">
            <a:hlinkClick r:id="" action="ppaction://hlinkshowjump?jump=nextslide" highlightClick="1"/>
          </p:cNvPr>
          <p:cNvSpPr/>
          <p:nvPr/>
        </p:nvSpPr>
        <p:spPr>
          <a:xfrm>
            <a:off x="8286662" y="6165304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620688"/>
            <a:ext cx="3744416" cy="3384376"/>
          </a:xfrm>
        </p:spPr>
        <p:txBody>
          <a:bodyPr>
            <a:no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Я серого волка в лесу повстречала</a:t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И бабушкин домик ему показала.</a:t>
            </a:r>
            <a:b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Случилась беда;</a:t>
            </a:r>
            <a:br>
              <a:rPr lang="ru-RU" sz="2400" b="1" i="1" dirty="0">
                <a:solidFill>
                  <a:srgbClr val="FFC0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Волк обманщиком был</a:t>
            </a:r>
            <a:br>
              <a:rPr lang="ru-RU" sz="2400" b="1" i="1" dirty="0">
                <a:solidFill>
                  <a:srgbClr val="00B050"/>
                </a:solidFill>
              </a:rPr>
            </a:br>
            <a:r>
              <a:rPr lang="ru-RU" sz="2400" b="1" i="1" dirty="0">
                <a:solidFill>
                  <a:srgbClr val="00B0F0"/>
                </a:solidFill>
              </a:rPr>
              <a:t>И бедную бабушку он проглотил.</a:t>
            </a:r>
            <a:br>
              <a:rPr lang="ru-RU" sz="2400" b="1" i="1" dirty="0">
                <a:solidFill>
                  <a:srgbClr val="00B0F0"/>
                </a:solidFill>
              </a:rPr>
            </a:br>
            <a:r>
              <a:rPr lang="ru-RU" sz="2400" b="1" i="1" dirty="0">
                <a:solidFill>
                  <a:srgbClr val="00B0F0"/>
                </a:solidFill>
              </a:rPr>
              <a:t/>
            </a:r>
            <a:br>
              <a:rPr lang="ru-RU" sz="2400" b="1" i="1" dirty="0">
                <a:solidFill>
                  <a:srgbClr val="00B0F0"/>
                </a:solidFill>
              </a:rPr>
            </a:br>
            <a:endParaRPr lang="ru-RU" sz="2400" b="1" i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297848" cy="5121909"/>
          </a:xfrm>
          <a:prstGeom prst="rect">
            <a:avLst/>
          </a:prstGeom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179512" y="6223225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конец 5">
            <a:hlinkClick r:id="" action="ppaction://hlinkshowjump?jump=nextslide" highlightClick="1"/>
          </p:cNvPr>
          <p:cNvSpPr/>
          <p:nvPr/>
        </p:nvSpPr>
        <p:spPr>
          <a:xfrm>
            <a:off x="8388424" y="6093296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2207"/>
            <a:ext cx="8568952" cy="2016224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Носик — круглым пятачком,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Им в земле удобно рыться,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Хвостик маленький — крючком,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Вместо туфелек — копытца.</a:t>
            </a:r>
            <a:r>
              <a:rPr lang="ru-RU" sz="2400" b="1" i="1" dirty="0" smtClean="0">
                <a:solidFill>
                  <a:srgbClr val="00B050"/>
                </a:solidFill>
              </a:rPr>
              <a:t/>
            </a:r>
            <a:br>
              <a:rPr lang="ru-RU" sz="2400" b="1" i="1" dirty="0" smtClean="0">
                <a:solidFill>
                  <a:srgbClr val="00B050"/>
                </a:solidFill>
              </a:rPr>
            </a:br>
            <a:r>
              <a:rPr lang="ru-RU" sz="2400" b="1" i="1" dirty="0">
                <a:solidFill>
                  <a:srgbClr val="00B0F0"/>
                </a:solidFill>
              </a:rPr>
              <a:t>Трое их, но до чего же</a:t>
            </a:r>
            <a:r>
              <a:rPr lang="ru-RU" sz="2400" b="1" i="1" dirty="0" smtClean="0">
                <a:solidFill>
                  <a:srgbClr val="00B0F0"/>
                </a:solidFill>
              </a:rPr>
              <a:t/>
            </a:r>
            <a:br>
              <a:rPr lang="ru-RU" sz="2400" b="1" i="1" dirty="0" smtClean="0">
                <a:solidFill>
                  <a:srgbClr val="00B0F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Эти братья не похожи!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89399"/>
            <a:ext cx="7164288" cy="4547333"/>
          </a:xfrm>
          <a:prstGeom prst="rect">
            <a:avLst/>
          </a:prstGeom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107504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конец 5">
            <a:hlinkClick r:id="" action="ppaction://hlinkshowjump?jump=nextslide" highlightClick="1"/>
          </p:cNvPr>
          <p:cNvSpPr/>
          <p:nvPr/>
        </p:nvSpPr>
        <p:spPr>
          <a:xfrm>
            <a:off x="8316416" y="612930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620688"/>
            <a:ext cx="4464496" cy="2232248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Отыскала мама дочку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В распустившемся цветочке.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Кто читал такую книжку,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Знает девочку-малышку.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981200"/>
            <a:ext cx="4876800" cy="4876800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316416" y="612930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665906" cy="3010346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Вышел дедка в огород.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Видит — чудо там растет: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Кругла, а не мячик,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Желта, а не солнце,</a:t>
            </a:r>
            <a:r>
              <a:rPr lang="ru-RU" sz="2400" b="1" i="1" dirty="0" smtClean="0">
                <a:solidFill>
                  <a:srgbClr val="00B050"/>
                </a:solidFill>
              </a:rPr>
              <a:t/>
            </a:r>
            <a:br>
              <a:rPr lang="ru-RU" sz="2400" b="1" i="1" dirty="0" smtClean="0">
                <a:solidFill>
                  <a:srgbClr val="00B050"/>
                </a:solidFill>
              </a:rPr>
            </a:br>
            <a:r>
              <a:rPr lang="ru-RU" sz="2400" b="1" i="1" dirty="0">
                <a:solidFill>
                  <a:srgbClr val="00B0F0"/>
                </a:solidFill>
              </a:rPr>
              <a:t>С хвостом, а не мышь...</a:t>
            </a:r>
            <a:r>
              <a:rPr lang="ru-RU" sz="2400" b="1" i="1" dirty="0" smtClean="0">
                <a:solidFill>
                  <a:srgbClr val="00B0F0"/>
                </a:solidFill>
              </a:rPr>
              <a:t/>
            </a:r>
            <a:br>
              <a:rPr lang="ru-RU" sz="2400" b="1" i="1" dirty="0" smtClean="0">
                <a:solidFill>
                  <a:srgbClr val="00B0F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И никак не вытащишь.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976" y="1340768"/>
            <a:ext cx="4340491" cy="5301208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251520" y="6140000"/>
            <a:ext cx="504056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316416" y="607073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332656"/>
            <a:ext cx="6120680" cy="288032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Сидит в корзине девочка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У мишки за спиной,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FFC000"/>
                </a:solidFill>
              </a:rPr>
              <a:t>Он, сам того не ведая,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Несет ее домой.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B0F0"/>
                </a:solidFill>
              </a:rPr>
              <a:t>А дорога — нелегка,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2060"/>
                </a:solidFill>
              </a:rPr>
              <a:t>А корзина — высока.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7030A0"/>
                </a:solidFill>
              </a:rPr>
              <a:t>Сесть бы на пенек, съесть бы пирожок.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809200" cy="4761501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179512" y="6282289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460432" y="623730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04664"/>
            <a:ext cx="5256584" cy="2880320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Я на балу никогда не бывала.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Чистила, мыла, варила и пряла.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FFC000"/>
                </a:solidFill>
              </a:rPr>
              <a:t>Когда же случилось попасть мне на бал,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B050"/>
                </a:solidFill>
              </a:rPr>
              <a:t>То голову принц от любви потерял.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B0F0"/>
                </a:solidFill>
              </a:rPr>
              <a:t>А я башмачок потеряла тогда же!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70C0"/>
                </a:solidFill>
              </a:rPr>
              <a:t>Кто я такая? Кто тут подскажет?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476672"/>
            <a:ext cx="5811524" cy="6741368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388424" y="6147302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618040" cy="1124744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Из какой сказки звук?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Давайте жить дружн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320" y="1666820"/>
            <a:ext cx="609600" cy="609600"/>
          </a:xfrm>
          <a:prstGeom prst="rect">
            <a:avLst/>
          </a:prstGeom>
        </p:spPr>
      </p:pic>
      <p:pic>
        <p:nvPicPr>
          <p:cNvPr id="4" name="Теперь можно и поспат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312" y="3140968"/>
            <a:ext cx="609600" cy="609600"/>
          </a:xfrm>
          <a:prstGeom prst="rect">
            <a:avLst/>
          </a:prstGeom>
        </p:spPr>
      </p:pic>
      <p:pic>
        <p:nvPicPr>
          <p:cNvPr id="5" name="Спокойствие, только спокойствие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52320" y="4797152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09" y="4005064"/>
            <a:ext cx="1852729" cy="2520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71" y="2276420"/>
            <a:ext cx="1063459" cy="1901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3" y="980251"/>
            <a:ext cx="1373138" cy="1373138"/>
          </a:xfrm>
          <a:prstGeom prst="rect">
            <a:avLst/>
          </a:prstGeom>
        </p:spPr>
      </p:pic>
      <p:sp>
        <p:nvSpPr>
          <p:cNvPr id="10" name="Управляющая кнопка: в начало 9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в конец 10">
            <a:hlinkClick r:id="" action="ppaction://hlinkshowjump?jump=nextslide" highlightClick="1"/>
          </p:cNvPr>
          <p:cNvSpPr/>
          <p:nvPr/>
        </p:nvSpPr>
        <p:spPr>
          <a:xfrm>
            <a:off x="8388424" y="6201308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552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7282E-6 L 0.51042 -0.159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-7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841E-6 L 0.44879 0.251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12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3294E-6 L 0.52552 0.015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03" y="1556792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молодец!!!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488231" cy="3662514"/>
          </a:xfrm>
          <a:prstGeom prst="rect">
            <a:avLst/>
          </a:prstGeom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179512" y="620211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25" y="116632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Кто лишний?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611447"/>
            <a:ext cx="2880320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283" y="1556793"/>
            <a:ext cx="2129481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47" y="476672"/>
            <a:ext cx="2243895" cy="3366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3755672" cy="3755672"/>
          </a:xfrm>
          <a:prstGeom prst="rect">
            <a:avLst/>
          </a:prstGeom>
        </p:spPr>
      </p:pic>
      <p:sp>
        <p:nvSpPr>
          <p:cNvPr id="9" name="Управляющая кнопка: в начало 8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nextslide" highlightClick="1"/>
          </p:cNvPr>
          <p:cNvSpPr/>
          <p:nvPr/>
        </p:nvSpPr>
        <p:spPr>
          <a:xfrm>
            <a:off x="8334715" y="619421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69" y="81869"/>
            <a:ext cx="2745432" cy="2745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00546"/>
            <a:ext cx="4330010" cy="3822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24744"/>
            <a:ext cx="1895572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26500"/>
            <a:ext cx="2097206" cy="2274005"/>
          </a:xfrm>
          <a:prstGeom prst="rect">
            <a:avLst/>
          </a:prstGeom>
        </p:spPr>
      </p:pic>
      <p:sp>
        <p:nvSpPr>
          <p:cNvPr id="8" name="Управляющая кнопка: в начало 7">
            <a:hlinkClick r:id="" action="ppaction://hlinkshowjump?jump=previousslide" highlightClick="1"/>
          </p:cNvPr>
          <p:cNvSpPr/>
          <p:nvPr/>
        </p:nvSpPr>
        <p:spPr>
          <a:xfrm>
            <a:off x="203243" y="6137273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в конец 8">
            <a:hlinkClick r:id="" action="ppaction://hlinkshowjump?jump=nextslide" highlightClick="1"/>
          </p:cNvPr>
          <p:cNvSpPr/>
          <p:nvPr/>
        </p:nvSpPr>
        <p:spPr>
          <a:xfrm>
            <a:off x="8316416" y="610126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44919"/>
            <a:ext cx="3183020" cy="2580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2047590" cy="3071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2613276" cy="2576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2557222"/>
            <a:ext cx="1666218" cy="2652473"/>
          </a:xfrm>
          <a:prstGeom prst="rect">
            <a:avLst/>
          </a:prstGeom>
        </p:spPr>
      </p:pic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251520" y="6173259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в конец 7">
            <a:hlinkClick r:id="" action="ppaction://hlinkshowjump?jump=nextslide" highlightClick="1"/>
          </p:cNvPr>
          <p:cNvSpPr/>
          <p:nvPr/>
        </p:nvSpPr>
        <p:spPr>
          <a:xfrm>
            <a:off x="8263161" y="6131566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12976"/>
            <a:ext cx="2522990" cy="3337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3168352" cy="3215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2159"/>
            <a:ext cx="2263160" cy="2868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89" y="579404"/>
            <a:ext cx="2190750" cy="2047875"/>
          </a:xfrm>
          <a:prstGeom prst="rect">
            <a:avLst/>
          </a:prstGeom>
        </p:spPr>
      </p:pic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в конец 7">
            <a:hlinkClick r:id="" action="ppaction://hlinkshowjump?jump=nextslide" highlightClick="1"/>
          </p:cNvPr>
          <p:cNvSpPr/>
          <p:nvPr/>
        </p:nvSpPr>
        <p:spPr>
          <a:xfrm>
            <a:off x="8388424" y="608657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8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4274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Найди пару!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77447"/>
            <a:ext cx="1512168" cy="1877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19" y="909017"/>
            <a:ext cx="1844824" cy="184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15" y="726883"/>
            <a:ext cx="1242353" cy="1809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34" y="4486982"/>
            <a:ext cx="1512168" cy="1915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68" y="691521"/>
            <a:ext cx="1351401" cy="2027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27976"/>
            <a:ext cx="1341965" cy="2274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72480"/>
            <a:ext cx="1921113" cy="2567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44236"/>
            <a:ext cx="1770794" cy="177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в начало 9">
            <a:hlinkClick r:id="" action="ppaction://hlinkshowjump?jump=previousslide" highlightClick="1"/>
          </p:cNvPr>
          <p:cNvSpPr/>
          <p:nvPr/>
        </p:nvSpPr>
        <p:spPr>
          <a:xfrm>
            <a:off x="251520" y="6150568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в конец 10">
            <a:hlinkClick r:id="" action="ppaction://hlinkshowjump?jump=nextslide" highlightClick="1"/>
          </p:cNvPr>
          <p:cNvSpPr/>
          <p:nvPr/>
        </p:nvSpPr>
        <p:spPr>
          <a:xfrm>
            <a:off x="8334951" y="6150568"/>
            <a:ext cx="630635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8843 L -0.38976 -0.2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43195 -0.325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97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41198 -0.21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08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39896 -0.3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36232 0.2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40296 0.2513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6458 0.232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41632 0.28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16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0975"/>
            <a:ext cx="1577426" cy="2351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04918"/>
            <a:ext cx="1944216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2" y="268823"/>
            <a:ext cx="1877194" cy="1877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350501"/>
            <a:ext cx="1341057" cy="2253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55" y="4350501"/>
            <a:ext cx="3342425" cy="2507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80" y="60975"/>
            <a:ext cx="3335114" cy="2292891"/>
          </a:xfrm>
          <a:prstGeom prst="rect">
            <a:avLst/>
          </a:prstGeom>
        </p:spPr>
      </p:pic>
      <p:sp>
        <p:nvSpPr>
          <p:cNvPr id="9" name="Управляющая кнопка: в начало 8">
            <a:hlinkClick r:id="" action="ppaction://hlinkshowjump?jump=previousslide" highlightClick="1"/>
          </p:cNvPr>
          <p:cNvSpPr/>
          <p:nvPr/>
        </p:nvSpPr>
        <p:spPr>
          <a:xfrm>
            <a:off x="179512" y="6197106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nextslide" highlightClick="1"/>
          </p:cNvPr>
          <p:cNvSpPr/>
          <p:nvPr/>
        </p:nvSpPr>
        <p:spPr>
          <a:xfrm>
            <a:off x="8349167" y="6127836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139 L 0.5592 0.3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18871 0.340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18924 0.271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1 -0.04861 L 0.16945 -0.267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4421 L 0.22796 -0.36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4861 L -0.55365 -0.372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643192" cy="94096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Найди отрицательного героя!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77072"/>
            <a:ext cx="1842113" cy="2475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95661"/>
            <a:ext cx="1975108" cy="2133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49" y="671950"/>
            <a:ext cx="2091261" cy="2498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4286786"/>
            <a:ext cx="3020841" cy="2266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41" y="3192003"/>
            <a:ext cx="1527732" cy="22279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1727707" cy="2591560"/>
          </a:xfrm>
          <a:prstGeom prst="rect">
            <a:avLst/>
          </a:prstGeom>
        </p:spPr>
      </p:pic>
      <p:sp>
        <p:nvSpPr>
          <p:cNvPr id="9" name="Управляющая кнопка: в начало 8">
            <a:hlinkClick r:id="" action="ppaction://hlinkshowjump?jump=previousslide" highlightClick="1"/>
          </p:cNvPr>
          <p:cNvSpPr/>
          <p:nvPr/>
        </p:nvSpPr>
        <p:spPr>
          <a:xfrm>
            <a:off x="179512" y="6276308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в конец 11">
            <a:hlinkClick r:id="" action="ppaction://hlinkshowjump?jump=nextslide" highlightClick="1"/>
          </p:cNvPr>
          <p:cNvSpPr/>
          <p:nvPr/>
        </p:nvSpPr>
        <p:spPr>
          <a:xfrm>
            <a:off x="8338358" y="6240304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9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387967" cy="2936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55" y="1052736"/>
            <a:ext cx="2751606" cy="36324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31875"/>
            <a:ext cx="2520280" cy="3236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65527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«Отгадай сказку»</a:t>
            </a:r>
            <a:endParaRPr lang="ru-RU" sz="4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179512" y="618969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в конец 8">
            <a:hlinkClick r:id="" action="ppaction://hlinkshowjump?jump=nextslide" highlightClick="1"/>
          </p:cNvPr>
          <p:cNvSpPr/>
          <p:nvPr/>
        </p:nvSpPr>
        <p:spPr>
          <a:xfrm>
            <a:off x="8306747" y="6153688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55</Words>
  <Application>Microsoft Office PowerPoint</Application>
  <PresentationFormat>Экран (4:3)</PresentationFormat>
  <Paragraphs>13</Paragraphs>
  <Slides>17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Тема Office</vt:lpstr>
      <vt:lpstr>Путешествие в мир сказок</vt:lpstr>
      <vt:lpstr>Кто лишний?</vt:lpstr>
      <vt:lpstr>Презентация PowerPoint</vt:lpstr>
      <vt:lpstr>Презентация PowerPoint</vt:lpstr>
      <vt:lpstr>Презентация PowerPoint</vt:lpstr>
      <vt:lpstr>Найди пару!</vt:lpstr>
      <vt:lpstr>Презентация PowerPoint</vt:lpstr>
      <vt:lpstr>Найди отрицательного героя!</vt:lpstr>
      <vt:lpstr>Презентация PowerPoint</vt:lpstr>
      <vt:lpstr>Я серого волка в лесу повстречала И бабушкин домик ему показала. Случилась беда; Волк обманщиком был И бедную бабушку он проглотил.  </vt:lpstr>
      <vt:lpstr>Носик — круглым пятачком, Им в земле удобно рыться, Хвостик маленький — крючком, Вместо туфелек — копытца. Трое их, но до чего же Эти братья не похожи!</vt:lpstr>
      <vt:lpstr>Отыскала мама дочку В распустившемся цветочке. Кто читал такую книжку, Знает девочку-малышку.</vt:lpstr>
      <vt:lpstr>Вышел дедка в огород. Видит — чудо там растет: Кругла, а не мячик, Желта, а не солнце, С хвостом, а не мышь... И никак не вытащишь.</vt:lpstr>
      <vt:lpstr>Сидит в корзине девочка У мишки за спиной, Он, сам того не ведая, Несет ее домой. А дорога — нелегка, А корзина — высока. Сесть бы на пенек, съесть бы пирожок.</vt:lpstr>
      <vt:lpstr>Я на балу никогда не бывала. Чистила, мыла, варила и пряла. Когда же случилось попасть мне на бал, То голову принц от любви потерял. А я башмачок потеряла тогда же! Кто я такая? Кто тут подскажет? </vt:lpstr>
      <vt:lpstr>Из какой сказки звук?</vt:lpstr>
      <vt:lpstr>молодец!!!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Камиль Мугтамов</cp:lastModifiedBy>
  <cp:revision>26</cp:revision>
  <dcterms:created xsi:type="dcterms:W3CDTF">2019-07-28T17:43:36Z</dcterms:created>
  <dcterms:modified xsi:type="dcterms:W3CDTF">2022-11-22T15:11:05Z</dcterms:modified>
</cp:coreProperties>
</file>