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813BBA-353D-4CCD-8C75-0C70F5598C36}" type="datetimeFigureOut">
              <a:rPr lang="ru-RU" smtClean="0"/>
              <a:pPr/>
              <a:t>27.06.2020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479776-659B-4501-88FF-D8088C43FA0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dminkant.ru/index.php?option=com_datsogallery&amp;task=sbox&amp;catid=1&amp;id=448&amp;format=raw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антемировка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>
                <a:ln>
                  <a:solidFill>
                    <a:srgbClr val="FF0000"/>
                  </a:solidFill>
                </a:ln>
              </a:rPr>
              <a:t>СЕРДЦУ </a:t>
            </a:r>
            <a:r>
              <a:rPr lang="ru-RU" smtClean="0">
                <a:ln>
                  <a:solidFill>
                    <a:srgbClr val="FF0000"/>
                  </a:solidFill>
                </a:ln>
              </a:rPr>
              <a:t>   РОДНАЯ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ArtOfWar. Руденко Виктор Григорьевич. Памятники, памятные зн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6357982" cy="5072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Герб кантемиров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714356"/>
            <a:ext cx="5500726" cy="5740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3-tub-ru.yandex.net/i?id=6805fb4ef87b848964a76974f6866102-120-144&amp;n=2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57211" y="946519"/>
            <a:ext cx="7143813" cy="49828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142984"/>
            <a:ext cx="571502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Далеко от центра областного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широких воронежских просторах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Расположена она,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Кантемировка моя.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Тут наши предки поселились,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тех пор 270 лет прошло.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Земледелием занимались,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Выживало так село.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Достопримечательности Кантемировского района 12">
            <a:hlinkClick r:id="rId2" tooltip="Достопримечательности Кантемировского района 1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000108"/>
            <a:ext cx="6643734" cy="4857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714488"/>
            <a:ext cx="70723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Кантемировский район был образован в 1928 году. В 1954 году была образована Каменская область и территория Кантемировского района вошла в неё. 2 ноября 1957 года был упразднён Писаревский район и его территория вошла в Кантемировский район. 11 ноября 1957 года была упразднена Каменская область и Кантемировский район был предан в состав Воронежской области. Решением Воронежского Облисполкома от 7 февраля 1963 года упразднён Кантемировский и Михайловский районы в связи с укреплением районов. Указом Президиума Верховного Совета СССР от 3 марта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1964 года был вновь образован Кантемировский сельский район.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Такси Воронеж - Такси Воронеж - Кантемировка - Такси Трансфер в Воронеж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643866" cy="5143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нтемировка - Ирина Алексеевна Корчаг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875" y="1071546"/>
            <a:ext cx="7519777" cy="5214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Видео о Кантемировке - Развлекательно информацион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928670"/>
            <a:ext cx="7025133" cy="50006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OWcameras * Просмотр темы - Красивый цвет. Где взять и почем нынче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00108"/>
            <a:ext cx="6786610" cy="51902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100</Words>
  <Application>Microsoft Office PowerPoint</Application>
  <PresentationFormat>Экран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Кантемировка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Кантемировка</dc:title>
  <dc:creator>Admin</dc:creator>
  <cp:lastModifiedBy>ПК-1</cp:lastModifiedBy>
  <cp:revision>5</cp:revision>
  <dcterms:created xsi:type="dcterms:W3CDTF">2014-12-16T18:09:25Z</dcterms:created>
  <dcterms:modified xsi:type="dcterms:W3CDTF">2020-06-27T18:55:09Z</dcterms:modified>
</cp:coreProperties>
</file>