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9FA7-8E88-46CF-8DDE-FD4FCA64A031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4871-E550-4071-95DC-477633F94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9FA7-8E88-46CF-8DDE-FD4FCA64A031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4871-E550-4071-95DC-477633F94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9FA7-8E88-46CF-8DDE-FD4FCA64A031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4871-E550-4071-95DC-477633F94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9FA7-8E88-46CF-8DDE-FD4FCA64A031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4871-E550-4071-95DC-477633F94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9FA7-8E88-46CF-8DDE-FD4FCA64A031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4871-E550-4071-95DC-477633F94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9FA7-8E88-46CF-8DDE-FD4FCA64A031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4871-E550-4071-95DC-477633F94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9FA7-8E88-46CF-8DDE-FD4FCA64A031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4871-E550-4071-95DC-477633F94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9FA7-8E88-46CF-8DDE-FD4FCA64A031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4871-E550-4071-95DC-477633F94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9FA7-8E88-46CF-8DDE-FD4FCA64A031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4871-E550-4071-95DC-477633F94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9FA7-8E88-46CF-8DDE-FD4FCA64A031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4871-E550-4071-95DC-477633F94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9FA7-8E88-46CF-8DDE-FD4FCA64A031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4871-E550-4071-95DC-477633F94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E9FA7-8E88-46CF-8DDE-FD4FCA64A031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94871-E550-4071-95DC-477633F942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</a:t>
            </a:r>
            <a:r>
              <a:rPr lang="ru-RU" dirty="0" smtClean="0">
                <a:solidFill>
                  <a:srgbClr val="FF0000"/>
                </a:solidFill>
              </a:rPr>
              <a:t>резентация: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Ландыш </a:t>
            </a:r>
            <a:r>
              <a:rPr lang="ru-RU" dirty="0">
                <a:solidFill>
                  <a:srgbClr val="FF0000"/>
                </a:solidFill>
              </a:rPr>
              <a:t>из </a:t>
            </a:r>
            <a:r>
              <a:rPr lang="ru-RU" dirty="0" smtClean="0">
                <a:solidFill>
                  <a:srgbClr val="FF0000"/>
                </a:solidFill>
              </a:rPr>
              <a:t>бумаги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5445224"/>
            <a:ext cx="3384376" cy="936104"/>
          </a:xfrm>
        </p:spPr>
        <p:txBody>
          <a:bodyPr>
            <a:normAutofit fontScale="77500" lnSpcReduction="20000"/>
          </a:bodyPr>
          <a:lstStyle/>
          <a:p>
            <a:endParaRPr lang="ru-RU" dirty="0">
              <a:solidFill>
                <a:srgbClr val="00B05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Подготовила :Ярцева Е.Н.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https://gif-kartinki.ru/10/landishi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628800"/>
            <a:ext cx="4176464" cy="42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476672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Ландыши-цветы </a:t>
            </a:r>
            <a:r>
              <a:rPr lang="ru-RU" dirty="0">
                <a:solidFill>
                  <a:srgbClr val="FF0000"/>
                </a:solidFill>
              </a:rPr>
              <a:t>удивительно нежные и ароматные. Они являются олицетворением чистоты, верности и любви. Во Франции (в некоторых областях)  до сих пор в первое воскресенье мая существует праздник ландыша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 smtClean="0">
                <a:solidFill>
                  <a:srgbClr val="FF0000"/>
                </a:solidFill>
              </a:rPr>
              <a:t> Происхождение русского названия этих цветов не ясно. Версий много. Одни считают , что он был вначале «гладыш»-из-за гладких листочков. Другие считают что от слова «ладан» из-за запаха . Третьи , что название пришло из польского языка и в переводе означает «ушко лани».</a:t>
            </a:r>
          </a:p>
          <a:p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s://avatars.mds.yandex.net/get-pdb/1767376/b2a60238-1044-436a-94de-a5692e08797d/s1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276872"/>
            <a:ext cx="410445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loud.prezentacii.org/18/08/65541/images/screen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747464"/>
            <a:ext cx="9396536" cy="731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413828" y="374548"/>
            <a:ext cx="63163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Microsoft YaHei" pitchFamily="34" charset="-122"/>
                <a:cs typeface="Times New Roman" pitchFamily="18" charset="0"/>
              </a:rPr>
              <a:t>Технология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 изготовления аппликация «</a:t>
            </a:r>
            <a:r>
              <a:rPr lang="ru-RU" sz="1400" b="1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icrosoft YaHei" pitchFamily="34" charset="-122"/>
                <a:ea typeface="Microsoft YaHei" pitchFamily="34" charset="-122"/>
                <a:cs typeface="Times New Roman" pitchFamily="18" charset="0"/>
              </a:rPr>
              <a:t>АНДЫШ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51520" y="670810"/>
            <a:ext cx="828092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Из зелёной бумаги вырезаем два листика овальной формы длиной 22 и 26 см. Стебельки лучше вырезать из зелёной бумаги более светлого оттенка. Длина полосок стебельков будет где-то 22 и 26 см.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И из  белой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 бумаги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вырезаем </a:t>
            </a:r>
            <a:r>
              <a:rPr lang="ru-RU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 цветков большого размера, 3цветка среднего и 2 цветков маленького размера. Все готовые заготовки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 раздаются детям.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Теперь приклеиваем к фону листья и стебельки.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  <p:pic>
        <p:nvPicPr>
          <p:cNvPr id="7" name="Рисунок 6" descr="аппликация ландыши пошагово"/>
          <p:cNvPicPr/>
          <p:nvPr/>
        </p:nvPicPr>
        <p:blipFill>
          <a:blip r:embed="rId2" cstate="print"/>
          <a:srcRect l="10097" t="11037" r="12981" b="12876"/>
          <a:stretch>
            <a:fillRect/>
          </a:stretch>
        </p:blipFill>
        <p:spPr bwMode="auto">
          <a:xfrm>
            <a:off x="179512" y="3645024"/>
            <a:ext cx="2304256" cy="27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ландыш шаблон для аппликации"/>
          <p:cNvPicPr/>
          <p:nvPr/>
        </p:nvPicPr>
        <p:blipFill>
          <a:blip r:embed="rId3" cstate="print"/>
          <a:srcRect l="14398" t="10294" r="11834" b="6618"/>
          <a:stretch>
            <a:fillRect/>
          </a:stretch>
        </p:blipFill>
        <p:spPr bwMode="auto">
          <a:xfrm>
            <a:off x="2987824" y="2996952"/>
            <a:ext cx="2573263" cy="369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аппликация из цветной бумаги"/>
          <p:cNvPicPr/>
          <p:nvPr/>
        </p:nvPicPr>
        <p:blipFill>
          <a:blip r:embed="rId4" cstate="print"/>
          <a:srcRect l="1833" r="65167" b="8284"/>
          <a:stretch>
            <a:fillRect/>
          </a:stretch>
        </p:blipFill>
        <p:spPr bwMode="auto">
          <a:xfrm>
            <a:off x="6372200" y="3212976"/>
            <a:ext cx="224599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андыши аппликация из бумаги цветной"/>
          <p:cNvPicPr/>
          <p:nvPr/>
        </p:nvPicPr>
        <p:blipFill>
          <a:blip r:embed="rId2" cstate="print"/>
          <a:srcRect l="4338" t="5373" r="2603" b="4179"/>
          <a:stretch>
            <a:fillRect/>
          </a:stretch>
        </p:blipFill>
        <p:spPr bwMode="auto">
          <a:xfrm>
            <a:off x="1907705" y="836712"/>
            <a:ext cx="4707408" cy="54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55776" y="157863"/>
            <a:ext cx="39604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Helvetica"/>
              </a:rPr>
              <a:t>Вот наш«Ландыш» готова!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allyslide.com/thumbs/66e5382742ef8111bcc828ec1081f229/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106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Презентация:  Ландыш из бумаги 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Презентация:  Подснежники из ватных дисков</dc:title>
  <dc:creator>ПК-1</dc:creator>
  <cp:lastModifiedBy>ПК-1</cp:lastModifiedBy>
  <cp:revision>6</cp:revision>
  <dcterms:created xsi:type="dcterms:W3CDTF">2020-04-28T18:18:48Z</dcterms:created>
  <dcterms:modified xsi:type="dcterms:W3CDTF">2020-04-28T19:16:26Z</dcterms:modified>
</cp:coreProperties>
</file>