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6" r:id="rId4"/>
    <p:sldId id="267" r:id="rId5"/>
    <p:sldId id="269" r:id="rId6"/>
    <p:sldId id="257" r:id="rId7"/>
    <p:sldId id="261" r:id="rId8"/>
    <p:sldId id="262" r:id="rId9"/>
    <p:sldId id="263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72F-A0FC-4978-97F5-EADD89A486A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4F88-BAA7-484C-B2CF-6FA82444A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5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04F88-BAA7-484C-B2CF-6FA82444A7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5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04F88-BAA7-484C-B2CF-6FA82444A7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04F88-BAA7-484C-B2CF-6FA82444A7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6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04F88-BAA7-484C-B2CF-6FA82444A7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04F88-BAA7-484C-B2CF-6FA82444A7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5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2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3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1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2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5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0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6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8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6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E58E-6CFD-49FA-9ECB-5179EB8305F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6C97-2CA8-4063-8F5A-DC8CDCE9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4x4photo.ru/wp-content/uploads/2022/12/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0086"/>
            <a:ext cx="8065827" cy="57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7166" y="136477"/>
            <a:ext cx="760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графика</a:t>
            </a:r>
            <a:r>
              <a:rPr lang="ru-RU" sz="3600" b="1" dirty="0"/>
              <a:t>, плакат, гравюра, рисунок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220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29539" y="883921"/>
            <a:ext cx="5538261" cy="5349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43539" y="15871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шаг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juicep.ru/wp-content/uploads/2018/11/1-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2838" r="4146" b="8192"/>
          <a:stretch/>
        </p:blipFill>
        <p:spPr bwMode="auto">
          <a:xfrm>
            <a:off x="5215535" y="1857450"/>
            <a:ext cx="2303909" cy="31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657600" y="1554480"/>
            <a:ext cx="1493520" cy="2392680"/>
          </a:xfrm>
          <a:custGeom>
            <a:avLst/>
            <a:gdLst>
              <a:gd name="connsiteX0" fmla="*/ 594360 w 868680"/>
              <a:gd name="connsiteY0" fmla="*/ 0 h 2880360"/>
              <a:gd name="connsiteX1" fmla="*/ 670560 w 868680"/>
              <a:gd name="connsiteY1" fmla="*/ 60960 h 2880360"/>
              <a:gd name="connsiteX2" fmla="*/ 762000 w 868680"/>
              <a:gd name="connsiteY2" fmla="*/ 198120 h 2880360"/>
              <a:gd name="connsiteX3" fmla="*/ 807720 w 868680"/>
              <a:gd name="connsiteY3" fmla="*/ 259080 h 2880360"/>
              <a:gd name="connsiteX4" fmla="*/ 822960 w 868680"/>
              <a:gd name="connsiteY4" fmla="*/ 777240 h 2880360"/>
              <a:gd name="connsiteX5" fmla="*/ 777240 w 868680"/>
              <a:gd name="connsiteY5" fmla="*/ 868680 h 2880360"/>
              <a:gd name="connsiteX6" fmla="*/ 762000 w 868680"/>
              <a:gd name="connsiteY6" fmla="*/ 914400 h 2880360"/>
              <a:gd name="connsiteX7" fmla="*/ 777240 w 868680"/>
              <a:gd name="connsiteY7" fmla="*/ 1219200 h 2880360"/>
              <a:gd name="connsiteX8" fmla="*/ 822960 w 868680"/>
              <a:gd name="connsiteY8" fmla="*/ 1264920 h 2880360"/>
              <a:gd name="connsiteX9" fmla="*/ 838200 w 868680"/>
              <a:gd name="connsiteY9" fmla="*/ 1310640 h 2880360"/>
              <a:gd name="connsiteX10" fmla="*/ 868680 w 868680"/>
              <a:gd name="connsiteY10" fmla="*/ 1417320 h 2880360"/>
              <a:gd name="connsiteX11" fmla="*/ 853440 w 868680"/>
              <a:gd name="connsiteY11" fmla="*/ 1706880 h 2880360"/>
              <a:gd name="connsiteX12" fmla="*/ 807720 w 868680"/>
              <a:gd name="connsiteY12" fmla="*/ 1798320 h 2880360"/>
              <a:gd name="connsiteX13" fmla="*/ 777240 w 868680"/>
              <a:gd name="connsiteY13" fmla="*/ 1889760 h 2880360"/>
              <a:gd name="connsiteX14" fmla="*/ 762000 w 868680"/>
              <a:gd name="connsiteY14" fmla="*/ 2026920 h 2880360"/>
              <a:gd name="connsiteX15" fmla="*/ 746760 w 868680"/>
              <a:gd name="connsiteY15" fmla="*/ 2072640 h 2880360"/>
              <a:gd name="connsiteX16" fmla="*/ 731520 w 868680"/>
              <a:gd name="connsiteY16" fmla="*/ 2148840 h 2880360"/>
              <a:gd name="connsiteX17" fmla="*/ 716280 w 868680"/>
              <a:gd name="connsiteY17" fmla="*/ 2194560 h 2880360"/>
              <a:gd name="connsiteX18" fmla="*/ 609600 w 868680"/>
              <a:gd name="connsiteY18" fmla="*/ 2255520 h 2880360"/>
              <a:gd name="connsiteX19" fmla="*/ 457200 w 868680"/>
              <a:gd name="connsiteY19" fmla="*/ 2301240 h 2880360"/>
              <a:gd name="connsiteX20" fmla="*/ 411480 w 868680"/>
              <a:gd name="connsiteY20" fmla="*/ 2316480 h 2880360"/>
              <a:gd name="connsiteX21" fmla="*/ 259080 w 868680"/>
              <a:gd name="connsiteY21" fmla="*/ 2331720 h 2880360"/>
              <a:gd name="connsiteX22" fmla="*/ 213360 w 868680"/>
              <a:gd name="connsiteY22" fmla="*/ 2377440 h 2880360"/>
              <a:gd name="connsiteX23" fmla="*/ 152400 w 868680"/>
              <a:gd name="connsiteY23" fmla="*/ 2468880 h 2880360"/>
              <a:gd name="connsiteX24" fmla="*/ 106680 w 868680"/>
              <a:gd name="connsiteY24" fmla="*/ 2560320 h 2880360"/>
              <a:gd name="connsiteX25" fmla="*/ 76200 w 868680"/>
              <a:gd name="connsiteY25" fmla="*/ 2712720 h 2880360"/>
              <a:gd name="connsiteX26" fmla="*/ 60960 w 868680"/>
              <a:gd name="connsiteY26" fmla="*/ 2788920 h 2880360"/>
              <a:gd name="connsiteX27" fmla="*/ 0 w 868680"/>
              <a:gd name="connsiteY27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8680" h="2880360">
                <a:moveTo>
                  <a:pt x="594360" y="0"/>
                </a:moveTo>
                <a:cubicBezTo>
                  <a:pt x="619760" y="20320"/>
                  <a:pt x="647559" y="37959"/>
                  <a:pt x="670560" y="60960"/>
                </a:cubicBezTo>
                <a:cubicBezTo>
                  <a:pt x="708528" y="98928"/>
                  <a:pt x="732979" y="154588"/>
                  <a:pt x="762000" y="198120"/>
                </a:cubicBezTo>
                <a:cubicBezTo>
                  <a:pt x="776089" y="219254"/>
                  <a:pt x="792480" y="238760"/>
                  <a:pt x="807720" y="259080"/>
                </a:cubicBezTo>
                <a:cubicBezTo>
                  <a:pt x="880710" y="478049"/>
                  <a:pt x="850419" y="351628"/>
                  <a:pt x="822960" y="777240"/>
                </a:cubicBezTo>
                <a:cubicBezTo>
                  <a:pt x="820123" y="821221"/>
                  <a:pt x="795886" y="831388"/>
                  <a:pt x="777240" y="868680"/>
                </a:cubicBezTo>
                <a:cubicBezTo>
                  <a:pt x="770056" y="883048"/>
                  <a:pt x="767080" y="899160"/>
                  <a:pt x="762000" y="914400"/>
                </a:cubicBezTo>
                <a:cubicBezTo>
                  <a:pt x="767080" y="1016000"/>
                  <a:pt x="759810" y="1118977"/>
                  <a:pt x="777240" y="1219200"/>
                </a:cubicBezTo>
                <a:cubicBezTo>
                  <a:pt x="780933" y="1240434"/>
                  <a:pt x="811005" y="1246987"/>
                  <a:pt x="822960" y="1264920"/>
                </a:cubicBezTo>
                <a:cubicBezTo>
                  <a:pt x="831871" y="1278286"/>
                  <a:pt x="833787" y="1295194"/>
                  <a:pt x="838200" y="1310640"/>
                </a:cubicBezTo>
                <a:cubicBezTo>
                  <a:pt x="876472" y="1444593"/>
                  <a:pt x="832140" y="1307699"/>
                  <a:pt x="868680" y="1417320"/>
                </a:cubicBezTo>
                <a:cubicBezTo>
                  <a:pt x="863600" y="1513840"/>
                  <a:pt x="862191" y="1610623"/>
                  <a:pt x="853440" y="1706880"/>
                </a:cubicBezTo>
                <a:cubicBezTo>
                  <a:pt x="848676" y="1759284"/>
                  <a:pt x="828562" y="1751424"/>
                  <a:pt x="807720" y="1798320"/>
                </a:cubicBezTo>
                <a:cubicBezTo>
                  <a:pt x="794671" y="1827680"/>
                  <a:pt x="777240" y="1889760"/>
                  <a:pt x="777240" y="1889760"/>
                </a:cubicBezTo>
                <a:cubicBezTo>
                  <a:pt x="772160" y="1935480"/>
                  <a:pt x="769563" y="1981545"/>
                  <a:pt x="762000" y="2026920"/>
                </a:cubicBezTo>
                <a:cubicBezTo>
                  <a:pt x="759359" y="2042766"/>
                  <a:pt x="750656" y="2057055"/>
                  <a:pt x="746760" y="2072640"/>
                </a:cubicBezTo>
                <a:cubicBezTo>
                  <a:pt x="740478" y="2097770"/>
                  <a:pt x="737802" y="2123710"/>
                  <a:pt x="731520" y="2148840"/>
                </a:cubicBezTo>
                <a:cubicBezTo>
                  <a:pt x="727624" y="2164425"/>
                  <a:pt x="726315" y="2182016"/>
                  <a:pt x="716280" y="2194560"/>
                </a:cubicBezTo>
                <a:cubicBezTo>
                  <a:pt x="703342" y="2210732"/>
                  <a:pt x="622835" y="2250226"/>
                  <a:pt x="609600" y="2255520"/>
                </a:cubicBezTo>
                <a:cubicBezTo>
                  <a:pt x="519058" y="2291737"/>
                  <a:pt x="535790" y="2278786"/>
                  <a:pt x="457200" y="2301240"/>
                </a:cubicBezTo>
                <a:cubicBezTo>
                  <a:pt x="441754" y="2305653"/>
                  <a:pt x="427358" y="2314037"/>
                  <a:pt x="411480" y="2316480"/>
                </a:cubicBezTo>
                <a:cubicBezTo>
                  <a:pt x="361020" y="2324243"/>
                  <a:pt x="309880" y="2326640"/>
                  <a:pt x="259080" y="2331720"/>
                </a:cubicBezTo>
                <a:cubicBezTo>
                  <a:pt x="243840" y="2346960"/>
                  <a:pt x="226592" y="2360427"/>
                  <a:pt x="213360" y="2377440"/>
                </a:cubicBezTo>
                <a:cubicBezTo>
                  <a:pt x="190870" y="2406356"/>
                  <a:pt x="172720" y="2438400"/>
                  <a:pt x="152400" y="2468880"/>
                </a:cubicBezTo>
                <a:cubicBezTo>
                  <a:pt x="124294" y="2511039"/>
                  <a:pt x="117815" y="2512070"/>
                  <a:pt x="106680" y="2560320"/>
                </a:cubicBezTo>
                <a:cubicBezTo>
                  <a:pt x="95031" y="2610799"/>
                  <a:pt x="86360" y="2661920"/>
                  <a:pt x="76200" y="2712720"/>
                </a:cubicBezTo>
                <a:cubicBezTo>
                  <a:pt x="71120" y="2738120"/>
                  <a:pt x="75328" y="2767367"/>
                  <a:pt x="60960" y="2788920"/>
                </a:cubicBezTo>
                <a:lnTo>
                  <a:pt x="0" y="28803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665559" y="1584960"/>
            <a:ext cx="1387001" cy="2362200"/>
          </a:xfrm>
          <a:custGeom>
            <a:avLst/>
            <a:gdLst>
              <a:gd name="connsiteX0" fmla="*/ 335441 w 1387001"/>
              <a:gd name="connsiteY0" fmla="*/ 0 h 2362200"/>
              <a:gd name="connsiteX1" fmla="*/ 161 w 1387001"/>
              <a:gd name="connsiteY1" fmla="*/ 137160 h 2362200"/>
              <a:gd name="connsiteX2" fmla="*/ 289721 w 1387001"/>
              <a:gd name="connsiteY2" fmla="*/ 685800 h 2362200"/>
              <a:gd name="connsiteX3" fmla="*/ 198281 w 1387001"/>
              <a:gd name="connsiteY3" fmla="*/ 1584960 h 2362200"/>
              <a:gd name="connsiteX4" fmla="*/ 1051721 w 1387001"/>
              <a:gd name="connsiteY4" fmla="*/ 1463040 h 2362200"/>
              <a:gd name="connsiteX5" fmla="*/ 1387001 w 1387001"/>
              <a:gd name="connsiteY5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001" h="2362200">
                <a:moveTo>
                  <a:pt x="335441" y="0"/>
                </a:moveTo>
                <a:cubicBezTo>
                  <a:pt x="171611" y="11430"/>
                  <a:pt x="7781" y="22860"/>
                  <a:pt x="161" y="137160"/>
                </a:cubicBezTo>
                <a:cubicBezTo>
                  <a:pt x="-7459" y="251460"/>
                  <a:pt x="256701" y="444500"/>
                  <a:pt x="289721" y="685800"/>
                </a:cubicBezTo>
                <a:cubicBezTo>
                  <a:pt x="322741" y="927100"/>
                  <a:pt x="71281" y="1455420"/>
                  <a:pt x="198281" y="1584960"/>
                </a:cubicBezTo>
                <a:cubicBezTo>
                  <a:pt x="325281" y="1714500"/>
                  <a:pt x="853601" y="1333500"/>
                  <a:pt x="1051721" y="1463040"/>
                </a:cubicBezTo>
                <a:cubicBezTo>
                  <a:pt x="1249841" y="1592580"/>
                  <a:pt x="1308261" y="2316480"/>
                  <a:pt x="1387001" y="2362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76778" y="4286103"/>
            <a:ext cx="1777662" cy="1947057"/>
          </a:xfrm>
          <a:custGeom>
            <a:avLst/>
            <a:gdLst>
              <a:gd name="connsiteX0" fmla="*/ 1777662 w 1777662"/>
              <a:gd name="connsiteY0" fmla="*/ 331617 h 1947057"/>
              <a:gd name="connsiteX1" fmla="*/ 924222 w 1777662"/>
              <a:gd name="connsiteY1" fmla="*/ 11577 h 1947057"/>
              <a:gd name="connsiteX2" fmla="*/ 802302 w 1777662"/>
              <a:gd name="connsiteY2" fmla="*/ 697377 h 1947057"/>
              <a:gd name="connsiteX3" fmla="*/ 329862 w 1777662"/>
              <a:gd name="connsiteY3" fmla="*/ 1185057 h 1947057"/>
              <a:gd name="connsiteX4" fmla="*/ 680382 w 1777662"/>
              <a:gd name="connsiteY4" fmla="*/ 1276497 h 1947057"/>
              <a:gd name="connsiteX5" fmla="*/ 9822 w 1777662"/>
              <a:gd name="connsiteY5" fmla="*/ 1947057 h 1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7662" h="1947057">
                <a:moveTo>
                  <a:pt x="1777662" y="331617"/>
                </a:moveTo>
                <a:cubicBezTo>
                  <a:pt x="1432222" y="141117"/>
                  <a:pt x="1086782" y="-49383"/>
                  <a:pt x="924222" y="11577"/>
                </a:cubicBezTo>
                <a:cubicBezTo>
                  <a:pt x="761662" y="72537"/>
                  <a:pt x="901362" y="501797"/>
                  <a:pt x="802302" y="697377"/>
                </a:cubicBezTo>
                <a:cubicBezTo>
                  <a:pt x="703242" y="892957"/>
                  <a:pt x="350182" y="1088537"/>
                  <a:pt x="329862" y="1185057"/>
                </a:cubicBezTo>
                <a:cubicBezTo>
                  <a:pt x="309542" y="1281577"/>
                  <a:pt x="733722" y="1149497"/>
                  <a:pt x="680382" y="1276497"/>
                </a:cubicBezTo>
                <a:cubicBezTo>
                  <a:pt x="627042" y="1403497"/>
                  <a:pt x="-91778" y="1903877"/>
                  <a:pt x="9822" y="19470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053840" y="4896467"/>
            <a:ext cx="1392258" cy="1254183"/>
          </a:xfrm>
          <a:custGeom>
            <a:avLst/>
            <a:gdLst>
              <a:gd name="connsiteX0" fmla="*/ 0 w 1188720"/>
              <a:gd name="connsiteY0" fmla="*/ 233103 h 888423"/>
              <a:gd name="connsiteX1" fmla="*/ 457200 w 1188720"/>
              <a:gd name="connsiteY1" fmla="*/ 4503 h 888423"/>
              <a:gd name="connsiteX2" fmla="*/ 685800 w 1188720"/>
              <a:gd name="connsiteY2" fmla="*/ 415983 h 888423"/>
              <a:gd name="connsiteX3" fmla="*/ 1188720 w 1188720"/>
              <a:gd name="connsiteY3" fmla="*/ 888423 h 8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888423">
                <a:moveTo>
                  <a:pt x="0" y="233103"/>
                </a:moveTo>
                <a:cubicBezTo>
                  <a:pt x="171450" y="103563"/>
                  <a:pt x="342900" y="-25977"/>
                  <a:pt x="457200" y="4503"/>
                </a:cubicBezTo>
                <a:cubicBezTo>
                  <a:pt x="571500" y="34983"/>
                  <a:pt x="563880" y="268663"/>
                  <a:pt x="685800" y="415983"/>
                </a:cubicBezTo>
                <a:cubicBezTo>
                  <a:pt x="807720" y="563303"/>
                  <a:pt x="998220" y="725863"/>
                  <a:pt x="1188720" y="8884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55709" y="12582"/>
            <a:ext cx="2984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7049" y="5918536"/>
            <a:ext cx="452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ПЛАНЕТУ!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1" y="439113"/>
            <a:ext cx="88028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ополните: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-На уроке мне понравилось…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-Больше всего мне запомнилось…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-Я научился (научилась)…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-Я теперь умею…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0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4x4photo.ru/wp-content/uploads/2022/12/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0086"/>
            <a:ext cx="8065827" cy="57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719" y="177421"/>
            <a:ext cx="219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</a:t>
            </a:r>
            <a:r>
              <a:rPr lang="ru-RU" sz="3600" b="1" dirty="0" smtClean="0"/>
              <a:t>лакат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02696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128a0abd02ef47e102c27a203bcc5377_l-529826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>
            <a:off x="5903855" y="2880360"/>
            <a:ext cx="6288145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6095" y="609600"/>
            <a:ext cx="9875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Плакат- это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настенный лист, крупный рисунок с пояснительным агитационным, рекламным или учебным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126274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raduga498.moy.su/_ph/15/52527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754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ebmg.ru/wp-content/uploads/2022/05/i-103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0"/>
            <a:ext cx="6583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kartinkin.net/uploads/posts/2022-06/1655673052_51-kartinkin-net-p-kartinki-po-teme-ekologiya-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75754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7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55.userapi.com/impg/MbMc9hjHKADu9Gbv_qRFXb4B-Tz6HzJjLg4_lw/FCCS-TyG2Gw.jpg?size=607x1080&amp;quality=95&amp;sign=ac7fdee1a3e8c65e4bc44ca422900e8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 b="29585"/>
          <a:stretch/>
        </p:blipFill>
        <p:spPr bwMode="auto">
          <a:xfrm>
            <a:off x="2448400" y="456595"/>
            <a:ext cx="7105033" cy="61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9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29539" y="975360"/>
            <a:ext cx="5538261" cy="5349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43539" y="18919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шаг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6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29539" y="975360"/>
            <a:ext cx="5538261" cy="5349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219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шаг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juicep.ru/wp-content/uploads/2018/11/1-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2838" r="4146" b="8192"/>
          <a:stretch/>
        </p:blipFill>
        <p:spPr bwMode="auto">
          <a:xfrm>
            <a:off x="5133211" y="2088789"/>
            <a:ext cx="2303909" cy="31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3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29539" y="975360"/>
            <a:ext cx="5538261" cy="5349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1080" y="18919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шаг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juicep.ru/wp-content/uploads/2018/11/1-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2838" r="4146" b="8192"/>
          <a:stretch/>
        </p:blipFill>
        <p:spPr bwMode="auto">
          <a:xfrm>
            <a:off x="5133211" y="2088789"/>
            <a:ext cx="2303909" cy="31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657600" y="1554480"/>
            <a:ext cx="1493520" cy="2392680"/>
          </a:xfrm>
          <a:custGeom>
            <a:avLst/>
            <a:gdLst>
              <a:gd name="connsiteX0" fmla="*/ 594360 w 868680"/>
              <a:gd name="connsiteY0" fmla="*/ 0 h 2880360"/>
              <a:gd name="connsiteX1" fmla="*/ 670560 w 868680"/>
              <a:gd name="connsiteY1" fmla="*/ 60960 h 2880360"/>
              <a:gd name="connsiteX2" fmla="*/ 762000 w 868680"/>
              <a:gd name="connsiteY2" fmla="*/ 198120 h 2880360"/>
              <a:gd name="connsiteX3" fmla="*/ 807720 w 868680"/>
              <a:gd name="connsiteY3" fmla="*/ 259080 h 2880360"/>
              <a:gd name="connsiteX4" fmla="*/ 822960 w 868680"/>
              <a:gd name="connsiteY4" fmla="*/ 777240 h 2880360"/>
              <a:gd name="connsiteX5" fmla="*/ 777240 w 868680"/>
              <a:gd name="connsiteY5" fmla="*/ 868680 h 2880360"/>
              <a:gd name="connsiteX6" fmla="*/ 762000 w 868680"/>
              <a:gd name="connsiteY6" fmla="*/ 914400 h 2880360"/>
              <a:gd name="connsiteX7" fmla="*/ 777240 w 868680"/>
              <a:gd name="connsiteY7" fmla="*/ 1219200 h 2880360"/>
              <a:gd name="connsiteX8" fmla="*/ 822960 w 868680"/>
              <a:gd name="connsiteY8" fmla="*/ 1264920 h 2880360"/>
              <a:gd name="connsiteX9" fmla="*/ 838200 w 868680"/>
              <a:gd name="connsiteY9" fmla="*/ 1310640 h 2880360"/>
              <a:gd name="connsiteX10" fmla="*/ 868680 w 868680"/>
              <a:gd name="connsiteY10" fmla="*/ 1417320 h 2880360"/>
              <a:gd name="connsiteX11" fmla="*/ 853440 w 868680"/>
              <a:gd name="connsiteY11" fmla="*/ 1706880 h 2880360"/>
              <a:gd name="connsiteX12" fmla="*/ 807720 w 868680"/>
              <a:gd name="connsiteY12" fmla="*/ 1798320 h 2880360"/>
              <a:gd name="connsiteX13" fmla="*/ 777240 w 868680"/>
              <a:gd name="connsiteY13" fmla="*/ 1889760 h 2880360"/>
              <a:gd name="connsiteX14" fmla="*/ 762000 w 868680"/>
              <a:gd name="connsiteY14" fmla="*/ 2026920 h 2880360"/>
              <a:gd name="connsiteX15" fmla="*/ 746760 w 868680"/>
              <a:gd name="connsiteY15" fmla="*/ 2072640 h 2880360"/>
              <a:gd name="connsiteX16" fmla="*/ 731520 w 868680"/>
              <a:gd name="connsiteY16" fmla="*/ 2148840 h 2880360"/>
              <a:gd name="connsiteX17" fmla="*/ 716280 w 868680"/>
              <a:gd name="connsiteY17" fmla="*/ 2194560 h 2880360"/>
              <a:gd name="connsiteX18" fmla="*/ 609600 w 868680"/>
              <a:gd name="connsiteY18" fmla="*/ 2255520 h 2880360"/>
              <a:gd name="connsiteX19" fmla="*/ 457200 w 868680"/>
              <a:gd name="connsiteY19" fmla="*/ 2301240 h 2880360"/>
              <a:gd name="connsiteX20" fmla="*/ 411480 w 868680"/>
              <a:gd name="connsiteY20" fmla="*/ 2316480 h 2880360"/>
              <a:gd name="connsiteX21" fmla="*/ 259080 w 868680"/>
              <a:gd name="connsiteY21" fmla="*/ 2331720 h 2880360"/>
              <a:gd name="connsiteX22" fmla="*/ 213360 w 868680"/>
              <a:gd name="connsiteY22" fmla="*/ 2377440 h 2880360"/>
              <a:gd name="connsiteX23" fmla="*/ 152400 w 868680"/>
              <a:gd name="connsiteY23" fmla="*/ 2468880 h 2880360"/>
              <a:gd name="connsiteX24" fmla="*/ 106680 w 868680"/>
              <a:gd name="connsiteY24" fmla="*/ 2560320 h 2880360"/>
              <a:gd name="connsiteX25" fmla="*/ 76200 w 868680"/>
              <a:gd name="connsiteY25" fmla="*/ 2712720 h 2880360"/>
              <a:gd name="connsiteX26" fmla="*/ 60960 w 868680"/>
              <a:gd name="connsiteY26" fmla="*/ 2788920 h 2880360"/>
              <a:gd name="connsiteX27" fmla="*/ 0 w 868680"/>
              <a:gd name="connsiteY27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8680" h="2880360">
                <a:moveTo>
                  <a:pt x="594360" y="0"/>
                </a:moveTo>
                <a:cubicBezTo>
                  <a:pt x="619760" y="20320"/>
                  <a:pt x="647559" y="37959"/>
                  <a:pt x="670560" y="60960"/>
                </a:cubicBezTo>
                <a:cubicBezTo>
                  <a:pt x="708528" y="98928"/>
                  <a:pt x="732979" y="154588"/>
                  <a:pt x="762000" y="198120"/>
                </a:cubicBezTo>
                <a:cubicBezTo>
                  <a:pt x="776089" y="219254"/>
                  <a:pt x="792480" y="238760"/>
                  <a:pt x="807720" y="259080"/>
                </a:cubicBezTo>
                <a:cubicBezTo>
                  <a:pt x="880710" y="478049"/>
                  <a:pt x="850419" y="351628"/>
                  <a:pt x="822960" y="777240"/>
                </a:cubicBezTo>
                <a:cubicBezTo>
                  <a:pt x="820123" y="821221"/>
                  <a:pt x="795886" y="831388"/>
                  <a:pt x="777240" y="868680"/>
                </a:cubicBezTo>
                <a:cubicBezTo>
                  <a:pt x="770056" y="883048"/>
                  <a:pt x="767080" y="899160"/>
                  <a:pt x="762000" y="914400"/>
                </a:cubicBezTo>
                <a:cubicBezTo>
                  <a:pt x="767080" y="1016000"/>
                  <a:pt x="759810" y="1118977"/>
                  <a:pt x="777240" y="1219200"/>
                </a:cubicBezTo>
                <a:cubicBezTo>
                  <a:pt x="780933" y="1240434"/>
                  <a:pt x="811005" y="1246987"/>
                  <a:pt x="822960" y="1264920"/>
                </a:cubicBezTo>
                <a:cubicBezTo>
                  <a:pt x="831871" y="1278286"/>
                  <a:pt x="833787" y="1295194"/>
                  <a:pt x="838200" y="1310640"/>
                </a:cubicBezTo>
                <a:cubicBezTo>
                  <a:pt x="876472" y="1444593"/>
                  <a:pt x="832140" y="1307699"/>
                  <a:pt x="868680" y="1417320"/>
                </a:cubicBezTo>
                <a:cubicBezTo>
                  <a:pt x="863600" y="1513840"/>
                  <a:pt x="862191" y="1610623"/>
                  <a:pt x="853440" y="1706880"/>
                </a:cubicBezTo>
                <a:cubicBezTo>
                  <a:pt x="848676" y="1759284"/>
                  <a:pt x="828562" y="1751424"/>
                  <a:pt x="807720" y="1798320"/>
                </a:cubicBezTo>
                <a:cubicBezTo>
                  <a:pt x="794671" y="1827680"/>
                  <a:pt x="777240" y="1889760"/>
                  <a:pt x="777240" y="1889760"/>
                </a:cubicBezTo>
                <a:cubicBezTo>
                  <a:pt x="772160" y="1935480"/>
                  <a:pt x="769563" y="1981545"/>
                  <a:pt x="762000" y="2026920"/>
                </a:cubicBezTo>
                <a:cubicBezTo>
                  <a:pt x="759359" y="2042766"/>
                  <a:pt x="750656" y="2057055"/>
                  <a:pt x="746760" y="2072640"/>
                </a:cubicBezTo>
                <a:cubicBezTo>
                  <a:pt x="740478" y="2097770"/>
                  <a:pt x="737802" y="2123710"/>
                  <a:pt x="731520" y="2148840"/>
                </a:cubicBezTo>
                <a:cubicBezTo>
                  <a:pt x="727624" y="2164425"/>
                  <a:pt x="726315" y="2182016"/>
                  <a:pt x="716280" y="2194560"/>
                </a:cubicBezTo>
                <a:cubicBezTo>
                  <a:pt x="703342" y="2210732"/>
                  <a:pt x="622835" y="2250226"/>
                  <a:pt x="609600" y="2255520"/>
                </a:cubicBezTo>
                <a:cubicBezTo>
                  <a:pt x="519058" y="2291737"/>
                  <a:pt x="535790" y="2278786"/>
                  <a:pt x="457200" y="2301240"/>
                </a:cubicBezTo>
                <a:cubicBezTo>
                  <a:pt x="441754" y="2305653"/>
                  <a:pt x="427358" y="2314037"/>
                  <a:pt x="411480" y="2316480"/>
                </a:cubicBezTo>
                <a:cubicBezTo>
                  <a:pt x="361020" y="2324243"/>
                  <a:pt x="309880" y="2326640"/>
                  <a:pt x="259080" y="2331720"/>
                </a:cubicBezTo>
                <a:cubicBezTo>
                  <a:pt x="243840" y="2346960"/>
                  <a:pt x="226592" y="2360427"/>
                  <a:pt x="213360" y="2377440"/>
                </a:cubicBezTo>
                <a:cubicBezTo>
                  <a:pt x="190870" y="2406356"/>
                  <a:pt x="172720" y="2438400"/>
                  <a:pt x="152400" y="2468880"/>
                </a:cubicBezTo>
                <a:cubicBezTo>
                  <a:pt x="124294" y="2511039"/>
                  <a:pt x="117815" y="2512070"/>
                  <a:pt x="106680" y="2560320"/>
                </a:cubicBezTo>
                <a:cubicBezTo>
                  <a:pt x="95031" y="2610799"/>
                  <a:pt x="86360" y="2661920"/>
                  <a:pt x="76200" y="2712720"/>
                </a:cubicBezTo>
                <a:cubicBezTo>
                  <a:pt x="71120" y="2738120"/>
                  <a:pt x="75328" y="2767367"/>
                  <a:pt x="60960" y="2788920"/>
                </a:cubicBezTo>
                <a:lnTo>
                  <a:pt x="0" y="28803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665559" y="1584960"/>
            <a:ext cx="1387001" cy="2362200"/>
          </a:xfrm>
          <a:custGeom>
            <a:avLst/>
            <a:gdLst>
              <a:gd name="connsiteX0" fmla="*/ 335441 w 1387001"/>
              <a:gd name="connsiteY0" fmla="*/ 0 h 2362200"/>
              <a:gd name="connsiteX1" fmla="*/ 161 w 1387001"/>
              <a:gd name="connsiteY1" fmla="*/ 137160 h 2362200"/>
              <a:gd name="connsiteX2" fmla="*/ 289721 w 1387001"/>
              <a:gd name="connsiteY2" fmla="*/ 685800 h 2362200"/>
              <a:gd name="connsiteX3" fmla="*/ 198281 w 1387001"/>
              <a:gd name="connsiteY3" fmla="*/ 1584960 h 2362200"/>
              <a:gd name="connsiteX4" fmla="*/ 1051721 w 1387001"/>
              <a:gd name="connsiteY4" fmla="*/ 1463040 h 2362200"/>
              <a:gd name="connsiteX5" fmla="*/ 1387001 w 1387001"/>
              <a:gd name="connsiteY5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001" h="2362200">
                <a:moveTo>
                  <a:pt x="335441" y="0"/>
                </a:moveTo>
                <a:cubicBezTo>
                  <a:pt x="171611" y="11430"/>
                  <a:pt x="7781" y="22860"/>
                  <a:pt x="161" y="137160"/>
                </a:cubicBezTo>
                <a:cubicBezTo>
                  <a:pt x="-7459" y="251460"/>
                  <a:pt x="256701" y="444500"/>
                  <a:pt x="289721" y="685800"/>
                </a:cubicBezTo>
                <a:cubicBezTo>
                  <a:pt x="322741" y="927100"/>
                  <a:pt x="71281" y="1455420"/>
                  <a:pt x="198281" y="1584960"/>
                </a:cubicBezTo>
                <a:cubicBezTo>
                  <a:pt x="325281" y="1714500"/>
                  <a:pt x="853601" y="1333500"/>
                  <a:pt x="1051721" y="1463040"/>
                </a:cubicBezTo>
                <a:cubicBezTo>
                  <a:pt x="1249841" y="1592580"/>
                  <a:pt x="1308261" y="2316480"/>
                  <a:pt x="1387001" y="2362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76778" y="4286103"/>
            <a:ext cx="1777662" cy="1947057"/>
          </a:xfrm>
          <a:custGeom>
            <a:avLst/>
            <a:gdLst>
              <a:gd name="connsiteX0" fmla="*/ 1777662 w 1777662"/>
              <a:gd name="connsiteY0" fmla="*/ 331617 h 1947057"/>
              <a:gd name="connsiteX1" fmla="*/ 924222 w 1777662"/>
              <a:gd name="connsiteY1" fmla="*/ 11577 h 1947057"/>
              <a:gd name="connsiteX2" fmla="*/ 802302 w 1777662"/>
              <a:gd name="connsiteY2" fmla="*/ 697377 h 1947057"/>
              <a:gd name="connsiteX3" fmla="*/ 329862 w 1777662"/>
              <a:gd name="connsiteY3" fmla="*/ 1185057 h 1947057"/>
              <a:gd name="connsiteX4" fmla="*/ 680382 w 1777662"/>
              <a:gd name="connsiteY4" fmla="*/ 1276497 h 1947057"/>
              <a:gd name="connsiteX5" fmla="*/ 9822 w 1777662"/>
              <a:gd name="connsiteY5" fmla="*/ 1947057 h 1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7662" h="1947057">
                <a:moveTo>
                  <a:pt x="1777662" y="331617"/>
                </a:moveTo>
                <a:cubicBezTo>
                  <a:pt x="1432222" y="141117"/>
                  <a:pt x="1086782" y="-49383"/>
                  <a:pt x="924222" y="11577"/>
                </a:cubicBezTo>
                <a:cubicBezTo>
                  <a:pt x="761662" y="72537"/>
                  <a:pt x="901362" y="501797"/>
                  <a:pt x="802302" y="697377"/>
                </a:cubicBezTo>
                <a:cubicBezTo>
                  <a:pt x="703242" y="892957"/>
                  <a:pt x="350182" y="1088537"/>
                  <a:pt x="329862" y="1185057"/>
                </a:cubicBezTo>
                <a:cubicBezTo>
                  <a:pt x="309542" y="1281577"/>
                  <a:pt x="733722" y="1149497"/>
                  <a:pt x="680382" y="1276497"/>
                </a:cubicBezTo>
                <a:cubicBezTo>
                  <a:pt x="627042" y="1403497"/>
                  <a:pt x="-91778" y="1903877"/>
                  <a:pt x="9822" y="19470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053840" y="4896467"/>
            <a:ext cx="1392258" cy="1254183"/>
          </a:xfrm>
          <a:custGeom>
            <a:avLst/>
            <a:gdLst>
              <a:gd name="connsiteX0" fmla="*/ 0 w 1188720"/>
              <a:gd name="connsiteY0" fmla="*/ 233103 h 888423"/>
              <a:gd name="connsiteX1" fmla="*/ 457200 w 1188720"/>
              <a:gd name="connsiteY1" fmla="*/ 4503 h 888423"/>
              <a:gd name="connsiteX2" fmla="*/ 685800 w 1188720"/>
              <a:gd name="connsiteY2" fmla="*/ 415983 h 888423"/>
              <a:gd name="connsiteX3" fmla="*/ 1188720 w 1188720"/>
              <a:gd name="connsiteY3" fmla="*/ 888423 h 8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888423">
                <a:moveTo>
                  <a:pt x="0" y="233103"/>
                </a:moveTo>
                <a:cubicBezTo>
                  <a:pt x="171450" y="103563"/>
                  <a:pt x="342900" y="-25977"/>
                  <a:pt x="457200" y="4503"/>
                </a:cubicBezTo>
                <a:cubicBezTo>
                  <a:pt x="571500" y="34983"/>
                  <a:pt x="563880" y="268663"/>
                  <a:pt x="685800" y="415983"/>
                </a:cubicBezTo>
                <a:cubicBezTo>
                  <a:pt x="807720" y="563303"/>
                  <a:pt x="998220" y="725863"/>
                  <a:pt x="1188720" y="8884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0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29539" y="883921"/>
            <a:ext cx="5538261" cy="5349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43738" y="30494"/>
            <a:ext cx="782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шаг-Раскрашиваем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juicep.ru/wp-content/uploads/2018/11/1-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2838" r="4146" b="8192"/>
          <a:stretch/>
        </p:blipFill>
        <p:spPr bwMode="auto">
          <a:xfrm>
            <a:off x="5215535" y="1857450"/>
            <a:ext cx="2303909" cy="31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657600" y="1554480"/>
            <a:ext cx="1493520" cy="2392680"/>
          </a:xfrm>
          <a:custGeom>
            <a:avLst/>
            <a:gdLst>
              <a:gd name="connsiteX0" fmla="*/ 594360 w 868680"/>
              <a:gd name="connsiteY0" fmla="*/ 0 h 2880360"/>
              <a:gd name="connsiteX1" fmla="*/ 670560 w 868680"/>
              <a:gd name="connsiteY1" fmla="*/ 60960 h 2880360"/>
              <a:gd name="connsiteX2" fmla="*/ 762000 w 868680"/>
              <a:gd name="connsiteY2" fmla="*/ 198120 h 2880360"/>
              <a:gd name="connsiteX3" fmla="*/ 807720 w 868680"/>
              <a:gd name="connsiteY3" fmla="*/ 259080 h 2880360"/>
              <a:gd name="connsiteX4" fmla="*/ 822960 w 868680"/>
              <a:gd name="connsiteY4" fmla="*/ 777240 h 2880360"/>
              <a:gd name="connsiteX5" fmla="*/ 777240 w 868680"/>
              <a:gd name="connsiteY5" fmla="*/ 868680 h 2880360"/>
              <a:gd name="connsiteX6" fmla="*/ 762000 w 868680"/>
              <a:gd name="connsiteY6" fmla="*/ 914400 h 2880360"/>
              <a:gd name="connsiteX7" fmla="*/ 777240 w 868680"/>
              <a:gd name="connsiteY7" fmla="*/ 1219200 h 2880360"/>
              <a:gd name="connsiteX8" fmla="*/ 822960 w 868680"/>
              <a:gd name="connsiteY8" fmla="*/ 1264920 h 2880360"/>
              <a:gd name="connsiteX9" fmla="*/ 838200 w 868680"/>
              <a:gd name="connsiteY9" fmla="*/ 1310640 h 2880360"/>
              <a:gd name="connsiteX10" fmla="*/ 868680 w 868680"/>
              <a:gd name="connsiteY10" fmla="*/ 1417320 h 2880360"/>
              <a:gd name="connsiteX11" fmla="*/ 853440 w 868680"/>
              <a:gd name="connsiteY11" fmla="*/ 1706880 h 2880360"/>
              <a:gd name="connsiteX12" fmla="*/ 807720 w 868680"/>
              <a:gd name="connsiteY12" fmla="*/ 1798320 h 2880360"/>
              <a:gd name="connsiteX13" fmla="*/ 777240 w 868680"/>
              <a:gd name="connsiteY13" fmla="*/ 1889760 h 2880360"/>
              <a:gd name="connsiteX14" fmla="*/ 762000 w 868680"/>
              <a:gd name="connsiteY14" fmla="*/ 2026920 h 2880360"/>
              <a:gd name="connsiteX15" fmla="*/ 746760 w 868680"/>
              <a:gd name="connsiteY15" fmla="*/ 2072640 h 2880360"/>
              <a:gd name="connsiteX16" fmla="*/ 731520 w 868680"/>
              <a:gd name="connsiteY16" fmla="*/ 2148840 h 2880360"/>
              <a:gd name="connsiteX17" fmla="*/ 716280 w 868680"/>
              <a:gd name="connsiteY17" fmla="*/ 2194560 h 2880360"/>
              <a:gd name="connsiteX18" fmla="*/ 609600 w 868680"/>
              <a:gd name="connsiteY18" fmla="*/ 2255520 h 2880360"/>
              <a:gd name="connsiteX19" fmla="*/ 457200 w 868680"/>
              <a:gd name="connsiteY19" fmla="*/ 2301240 h 2880360"/>
              <a:gd name="connsiteX20" fmla="*/ 411480 w 868680"/>
              <a:gd name="connsiteY20" fmla="*/ 2316480 h 2880360"/>
              <a:gd name="connsiteX21" fmla="*/ 259080 w 868680"/>
              <a:gd name="connsiteY21" fmla="*/ 2331720 h 2880360"/>
              <a:gd name="connsiteX22" fmla="*/ 213360 w 868680"/>
              <a:gd name="connsiteY22" fmla="*/ 2377440 h 2880360"/>
              <a:gd name="connsiteX23" fmla="*/ 152400 w 868680"/>
              <a:gd name="connsiteY23" fmla="*/ 2468880 h 2880360"/>
              <a:gd name="connsiteX24" fmla="*/ 106680 w 868680"/>
              <a:gd name="connsiteY24" fmla="*/ 2560320 h 2880360"/>
              <a:gd name="connsiteX25" fmla="*/ 76200 w 868680"/>
              <a:gd name="connsiteY25" fmla="*/ 2712720 h 2880360"/>
              <a:gd name="connsiteX26" fmla="*/ 60960 w 868680"/>
              <a:gd name="connsiteY26" fmla="*/ 2788920 h 2880360"/>
              <a:gd name="connsiteX27" fmla="*/ 0 w 868680"/>
              <a:gd name="connsiteY27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8680" h="2880360">
                <a:moveTo>
                  <a:pt x="594360" y="0"/>
                </a:moveTo>
                <a:cubicBezTo>
                  <a:pt x="619760" y="20320"/>
                  <a:pt x="647559" y="37959"/>
                  <a:pt x="670560" y="60960"/>
                </a:cubicBezTo>
                <a:cubicBezTo>
                  <a:pt x="708528" y="98928"/>
                  <a:pt x="732979" y="154588"/>
                  <a:pt x="762000" y="198120"/>
                </a:cubicBezTo>
                <a:cubicBezTo>
                  <a:pt x="776089" y="219254"/>
                  <a:pt x="792480" y="238760"/>
                  <a:pt x="807720" y="259080"/>
                </a:cubicBezTo>
                <a:cubicBezTo>
                  <a:pt x="880710" y="478049"/>
                  <a:pt x="850419" y="351628"/>
                  <a:pt x="822960" y="777240"/>
                </a:cubicBezTo>
                <a:cubicBezTo>
                  <a:pt x="820123" y="821221"/>
                  <a:pt x="795886" y="831388"/>
                  <a:pt x="777240" y="868680"/>
                </a:cubicBezTo>
                <a:cubicBezTo>
                  <a:pt x="770056" y="883048"/>
                  <a:pt x="767080" y="899160"/>
                  <a:pt x="762000" y="914400"/>
                </a:cubicBezTo>
                <a:cubicBezTo>
                  <a:pt x="767080" y="1016000"/>
                  <a:pt x="759810" y="1118977"/>
                  <a:pt x="777240" y="1219200"/>
                </a:cubicBezTo>
                <a:cubicBezTo>
                  <a:pt x="780933" y="1240434"/>
                  <a:pt x="811005" y="1246987"/>
                  <a:pt x="822960" y="1264920"/>
                </a:cubicBezTo>
                <a:cubicBezTo>
                  <a:pt x="831871" y="1278286"/>
                  <a:pt x="833787" y="1295194"/>
                  <a:pt x="838200" y="1310640"/>
                </a:cubicBezTo>
                <a:cubicBezTo>
                  <a:pt x="876472" y="1444593"/>
                  <a:pt x="832140" y="1307699"/>
                  <a:pt x="868680" y="1417320"/>
                </a:cubicBezTo>
                <a:cubicBezTo>
                  <a:pt x="863600" y="1513840"/>
                  <a:pt x="862191" y="1610623"/>
                  <a:pt x="853440" y="1706880"/>
                </a:cubicBezTo>
                <a:cubicBezTo>
                  <a:pt x="848676" y="1759284"/>
                  <a:pt x="828562" y="1751424"/>
                  <a:pt x="807720" y="1798320"/>
                </a:cubicBezTo>
                <a:cubicBezTo>
                  <a:pt x="794671" y="1827680"/>
                  <a:pt x="777240" y="1889760"/>
                  <a:pt x="777240" y="1889760"/>
                </a:cubicBezTo>
                <a:cubicBezTo>
                  <a:pt x="772160" y="1935480"/>
                  <a:pt x="769563" y="1981545"/>
                  <a:pt x="762000" y="2026920"/>
                </a:cubicBezTo>
                <a:cubicBezTo>
                  <a:pt x="759359" y="2042766"/>
                  <a:pt x="750656" y="2057055"/>
                  <a:pt x="746760" y="2072640"/>
                </a:cubicBezTo>
                <a:cubicBezTo>
                  <a:pt x="740478" y="2097770"/>
                  <a:pt x="737802" y="2123710"/>
                  <a:pt x="731520" y="2148840"/>
                </a:cubicBezTo>
                <a:cubicBezTo>
                  <a:pt x="727624" y="2164425"/>
                  <a:pt x="726315" y="2182016"/>
                  <a:pt x="716280" y="2194560"/>
                </a:cubicBezTo>
                <a:cubicBezTo>
                  <a:pt x="703342" y="2210732"/>
                  <a:pt x="622835" y="2250226"/>
                  <a:pt x="609600" y="2255520"/>
                </a:cubicBezTo>
                <a:cubicBezTo>
                  <a:pt x="519058" y="2291737"/>
                  <a:pt x="535790" y="2278786"/>
                  <a:pt x="457200" y="2301240"/>
                </a:cubicBezTo>
                <a:cubicBezTo>
                  <a:pt x="441754" y="2305653"/>
                  <a:pt x="427358" y="2314037"/>
                  <a:pt x="411480" y="2316480"/>
                </a:cubicBezTo>
                <a:cubicBezTo>
                  <a:pt x="361020" y="2324243"/>
                  <a:pt x="309880" y="2326640"/>
                  <a:pt x="259080" y="2331720"/>
                </a:cubicBezTo>
                <a:cubicBezTo>
                  <a:pt x="243840" y="2346960"/>
                  <a:pt x="226592" y="2360427"/>
                  <a:pt x="213360" y="2377440"/>
                </a:cubicBezTo>
                <a:cubicBezTo>
                  <a:pt x="190870" y="2406356"/>
                  <a:pt x="172720" y="2438400"/>
                  <a:pt x="152400" y="2468880"/>
                </a:cubicBezTo>
                <a:cubicBezTo>
                  <a:pt x="124294" y="2511039"/>
                  <a:pt x="117815" y="2512070"/>
                  <a:pt x="106680" y="2560320"/>
                </a:cubicBezTo>
                <a:cubicBezTo>
                  <a:pt x="95031" y="2610799"/>
                  <a:pt x="86360" y="2661920"/>
                  <a:pt x="76200" y="2712720"/>
                </a:cubicBezTo>
                <a:cubicBezTo>
                  <a:pt x="71120" y="2738120"/>
                  <a:pt x="75328" y="2767367"/>
                  <a:pt x="60960" y="2788920"/>
                </a:cubicBezTo>
                <a:lnTo>
                  <a:pt x="0" y="28803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665559" y="1584960"/>
            <a:ext cx="1387001" cy="2362200"/>
          </a:xfrm>
          <a:custGeom>
            <a:avLst/>
            <a:gdLst>
              <a:gd name="connsiteX0" fmla="*/ 335441 w 1387001"/>
              <a:gd name="connsiteY0" fmla="*/ 0 h 2362200"/>
              <a:gd name="connsiteX1" fmla="*/ 161 w 1387001"/>
              <a:gd name="connsiteY1" fmla="*/ 137160 h 2362200"/>
              <a:gd name="connsiteX2" fmla="*/ 289721 w 1387001"/>
              <a:gd name="connsiteY2" fmla="*/ 685800 h 2362200"/>
              <a:gd name="connsiteX3" fmla="*/ 198281 w 1387001"/>
              <a:gd name="connsiteY3" fmla="*/ 1584960 h 2362200"/>
              <a:gd name="connsiteX4" fmla="*/ 1051721 w 1387001"/>
              <a:gd name="connsiteY4" fmla="*/ 1463040 h 2362200"/>
              <a:gd name="connsiteX5" fmla="*/ 1387001 w 1387001"/>
              <a:gd name="connsiteY5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001" h="2362200">
                <a:moveTo>
                  <a:pt x="335441" y="0"/>
                </a:moveTo>
                <a:cubicBezTo>
                  <a:pt x="171611" y="11430"/>
                  <a:pt x="7781" y="22860"/>
                  <a:pt x="161" y="137160"/>
                </a:cubicBezTo>
                <a:cubicBezTo>
                  <a:pt x="-7459" y="251460"/>
                  <a:pt x="256701" y="444500"/>
                  <a:pt x="289721" y="685800"/>
                </a:cubicBezTo>
                <a:cubicBezTo>
                  <a:pt x="322741" y="927100"/>
                  <a:pt x="71281" y="1455420"/>
                  <a:pt x="198281" y="1584960"/>
                </a:cubicBezTo>
                <a:cubicBezTo>
                  <a:pt x="325281" y="1714500"/>
                  <a:pt x="853601" y="1333500"/>
                  <a:pt x="1051721" y="1463040"/>
                </a:cubicBezTo>
                <a:cubicBezTo>
                  <a:pt x="1249841" y="1592580"/>
                  <a:pt x="1308261" y="2316480"/>
                  <a:pt x="1387001" y="2362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76778" y="4286103"/>
            <a:ext cx="1777662" cy="1947057"/>
          </a:xfrm>
          <a:custGeom>
            <a:avLst/>
            <a:gdLst>
              <a:gd name="connsiteX0" fmla="*/ 1777662 w 1777662"/>
              <a:gd name="connsiteY0" fmla="*/ 331617 h 1947057"/>
              <a:gd name="connsiteX1" fmla="*/ 924222 w 1777662"/>
              <a:gd name="connsiteY1" fmla="*/ 11577 h 1947057"/>
              <a:gd name="connsiteX2" fmla="*/ 802302 w 1777662"/>
              <a:gd name="connsiteY2" fmla="*/ 697377 h 1947057"/>
              <a:gd name="connsiteX3" fmla="*/ 329862 w 1777662"/>
              <a:gd name="connsiteY3" fmla="*/ 1185057 h 1947057"/>
              <a:gd name="connsiteX4" fmla="*/ 680382 w 1777662"/>
              <a:gd name="connsiteY4" fmla="*/ 1276497 h 1947057"/>
              <a:gd name="connsiteX5" fmla="*/ 9822 w 1777662"/>
              <a:gd name="connsiteY5" fmla="*/ 1947057 h 1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7662" h="1947057">
                <a:moveTo>
                  <a:pt x="1777662" y="331617"/>
                </a:moveTo>
                <a:cubicBezTo>
                  <a:pt x="1432222" y="141117"/>
                  <a:pt x="1086782" y="-49383"/>
                  <a:pt x="924222" y="11577"/>
                </a:cubicBezTo>
                <a:cubicBezTo>
                  <a:pt x="761662" y="72537"/>
                  <a:pt x="901362" y="501797"/>
                  <a:pt x="802302" y="697377"/>
                </a:cubicBezTo>
                <a:cubicBezTo>
                  <a:pt x="703242" y="892957"/>
                  <a:pt x="350182" y="1088537"/>
                  <a:pt x="329862" y="1185057"/>
                </a:cubicBezTo>
                <a:cubicBezTo>
                  <a:pt x="309542" y="1281577"/>
                  <a:pt x="733722" y="1149497"/>
                  <a:pt x="680382" y="1276497"/>
                </a:cubicBezTo>
                <a:cubicBezTo>
                  <a:pt x="627042" y="1403497"/>
                  <a:pt x="-91778" y="1903877"/>
                  <a:pt x="9822" y="19470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053840" y="4896467"/>
            <a:ext cx="1392258" cy="1254183"/>
          </a:xfrm>
          <a:custGeom>
            <a:avLst/>
            <a:gdLst>
              <a:gd name="connsiteX0" fmla="*/ 0 w 1188720"/>
              <a:gd name="connsiteY0" fmla="*/ 233103 h 888423"/>
              <a:gd name="connsiteX1" fmla="*/ 457200 w 1188720"/>
              <a:gd name="connsiteY1" fmla="*/ 4503 h 888423"/>
              <a:gd name="connsiteX2" fmla="*/ 685800 w 1188720"/>
              <a:gd name="connsiteY2" fmla="*/ 415983 h 888423"/>
              <a:gd name="connsiteX3" fmla="*/ 1188720 w 1188720"/>
              <a:gd name="connsiteY3" fmla="*/ 888423 h 8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888423">
                <a:moveTo>
                  <a:pt x="0" y="233103"/>
                </a:moveTo>
                <a:cubicBezTo>
                  <a:pt x="171450" y="103563"/>
                  <a:pt x="342900" y="-25977"/>
                  <a:pt x="457200" y="4503"/>
                </a:cubicBezTo>
                <a:cubicBezTo>
                  <a:pt x="571500" y="34983"/>
                  <a:pt x="563880" y="268663"/>
                  <a:pt x="685800" y="415983"/>
                </a:cubicBezTo>
                <a:cubicBezTo>
                  <a:pt x="807720" y="563303"/>
                  <a:pt x="998220" y="725863"/>
                  <a:pt x="1188720" y="8884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7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51</Words>
  <Application>Microsoft Office PowerPoint</Application>
  <PresentationFormat>Широкоэкранный</PresentationFormat>
  <Paragraphs>23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2023-02-14T08:54:41Z</dcterms:created>
  <dcterms:modified xsi:type="dcterms:W3CDTF">2023-02-14T16:59:12Z</dcterms:modified>
</cp:coreProperties>
</file>