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95" r:id="rId34"/>
    <p:sldId id="296" r:id="rId35"/>
    <p:sldId id="297" r:id="rId36"/>
    <p:sldId id="298" r:id="rId37"/>
    <p:sldId id="271" r:id="rId38"/>
    <p:sldId id="276" r:id="rId39"/>
    <p:sldId id="275" r:id="rId40"/>
    <p:sldId id="274" r:id="rId41"/>
    <p:sldId id="273" r:id="rId42"/>
    <p:sldId id="27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2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151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5600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018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1387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05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5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6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5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8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0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6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6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36760/9a749e5d-8637-4ee1-b5e2-3014dbf561f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-1"/>
            <a:ext cx="1131243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389" y="4777380"/>
            <a:ext cx="11129554" cy="2080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ЗАДАНИЕ </a:t>
            </a:r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№ 1 Угадай мелодию из мультфильма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723" y="4831121"/>
            <a:ext cx="7766936" cy="10968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.detstrana.ru/public/album_photo/01/47/0f/f28c9_2b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1247120" cy="68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60274"/>
            <a:ext cx="9523413" cy="1366532"/>
          </a:xfrm>
        </p:spPr>
        <p:txBody>
          <a:bodyPr/>
          <a:lstStyle/>
          <a:p>
            <a:r>
              <a:rPr lang="ru-RU" sz="72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КРОШКА ЕНОТ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atic.detstrana.ru/public/album_photo/9c/dc/dbc0_8f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-16966"/>
            <a:ext cx="11207931" cy="687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326" y="5538651"/>
            <a:ext cx="9497287" cy="1201782"/>
          </a:xfrm>
        </p:spPr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Arial Black" panose="020B0A04020102020204" pitchFamily="34" charset="0"/>
              </a:rPr>
              <a:t>КРАСНАЯ ШАПОЧКА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duza.io/image/attachments/images/000/039/448/large/wJfRo1spKcBSx7zDioth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0"/>
            <a:ext cx="118586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6" y="1"/>
            <a:ext cx="9771607" cy="1306286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ВИННИ ПУХ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img.mycdn.me/getImage?disableStub=true&amp;type=VIDEO_S_720&amp;url=http%3A%2F%2Fvdp.mycdn.me%2FgetImage%3Fid%3D7049839974%26idx%3D30%26thumbType%3D47%26f%3D1%26i%3D1&amp;signatureToken=reY7t3iyxh3moyXZ206q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12081"/>
            <a:ext cx="12192000" cy="1645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ЛИСА АЛИСА И КОТ БАЗИЛИО - БУРАТИНО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oubsecure-s.akamaihd.net/get/b19/p/coub/simple/cw_image/14fa560031f/39e66b2dea7c4c910feb2/timeline_1419894211_0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0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6137" y="5956663"/>
            <a:ext cx="7175862" cy="90133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НУ, ЗАЯЦ, ПОГОДИ!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137" y="496389"/>
            <a:ext cx="11220994" cy="58521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 № 2  ОТГАДАЙ НА КАКОМ ИНСТРУМЕНТЕ ИГРАЮТ МУЛЬТИПЛИКАЦИОННЫЕ ГЕРОИ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9451"/>
            <a:ext cx="8882743" cy="2651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</a:rPr>
              <a:t>НА КАКОМ ИНСТРУМЕНТЕ ИГРАЛ КОТ МАТРОСКИН?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user32265.clients-cdnnow.ru/localStorage/post/73/ef/f6/22/73eff622_resizedScaled_740to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01" y="3117583"/>
            <a:ext cx="4846320" cy="36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www.ovideo.ru/images/posters/0027/4757/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327" y="457201"/>
            <a:ext cx="6296296" cy="37359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</a:rPr>
              <a:t>НА КАКОМ ИНСТРУМЕНТЕ ИГРАЛИ БАБКИ ЕЖКИ?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vasilisa-salon.ru/Content/Images/oll/_-__html_ae9ccb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23" y="2683691"/>
            <a:ext cx="4889864" cy="36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.ytimg.com/vi/8o8RuMg_3b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zabavnik.club/wp-content/uploads/buratino_2_25095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6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6557554" cy="1645919"/>
          </a:xfrm>
        </p:spPr>
        <p:txBody>
          <a:bodyPr/>
          <a:lstStyle/>
          <a:p>
            <a:r>
              <a:rPr lang="ru-RU" sz="8000" b="1" dirty="0">
                <a:solidFill>
                  <a:srgbClr val="C00000"/>
                </a:solidFill>
                <a:latin typeface="Arial Black" panose="020B0A04020102020204" pitchFamily="34" charset="0"/>
              </a:rPr>
              <a:t>БУРАТИНО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327" y="444137"/>
            <a:ext cx="5799908" cy="355309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</a:rPr>
              <a:t>НА КАКОМ ИНСТРУМЕНТЕ ИГРАЛ ТРУБАДУР?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www.katushka.top/torrents/00103732/screenshot_1.jpg"/>
          <p:cNvSpPr>
            <a:spLocks noChangeAspect="1" noChangeArrowheads="1"/>
          </p:cNvSpPr>
          <p:nvPr/>
        </p:nvSpPr>
        <p:spPr bwMode="auto">
          <a:xfrm>
            <a:off x="178527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hit-kino.com/uploads/posts/2014-04/1396856827__poster_bccd03d1d8a8783df8ff48dd4b5ced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5" y="1827672"/>
            <a:ext cx="5785498" cy="43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gosobzor.ru/wp-content/uploads/2018/09/po-sledam-bremenskix-muzykantov-8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0"/>
            <a:ext cx="11996057" cy="6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44137"/>
            <a:ext cx="7694023" cy="259950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</a:rPr>
              <a:t>НА КАКОМ ИНСТРУМЕНТЕ ИГРАЛ НЕЗНАЙКА?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izhevsk.ru/forums/icons/forum_pictures/asyncupload/379942/2016/12/2/1480694353U379942TIFL7409474341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48" y="444137"/>
            <a:ext cx="2856411" cy="58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gov.cap.ru/UserFiles/news/201510/31/330286dabc3453e5d721530ee36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389" y="457200"/>
            <a:ext cx="5891348" cy="4320181"/>
          </a:xfrm>
        </p:spPr>
        <p:txBody>
          <a:bodyPr/>
          <a:lstStyle/>
          <a:p>
            <a:r>
              <a:rPr lang="ru-RU" sz="4800" dirty="0">
                <a:latin typeface="Constantia" panose="02030602050306030303" pitchFamily="18" charset="0"/>
              </a:rPr>
              <a:t>НА КАКОМ ИНСТРУМЕНТЕ ИГРАЛА ПРИНЦЕССА ИЗ БРЕМЕНСКИХ МУЗЫКАНТОВ?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ravden.3dn.ru/Raskraski/Bremenskie_muzykanty/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32" y="1710268"/>
            <a:ext cx="5499528" cy="41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ravden.3dn.ru/Raskraski/Bremenskie_muzykanty/1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"/>
            <a:ext cx="112340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137" y="496389"/>
            <a:ext cx="5773783" cy="4280992"/>
          </a:xfrm>
        </p:spPr>
        <p:txBody>
          <a:bodyPr>
            <a:norm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НА КАКОМ ИНСТРУМЕНТЕ ИГРАЛ КРОКОДИЛ ГЕНА?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zlov.ru/tw_files2/urls_1/5/d-4878/4878_html_262822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51" y="0"/>
            <a:ext cx="46101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avatars.mds.yandex.net/get-pdb/38069/e5c6e815-6a7a-4adc-a89b-26900a41b45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8" y="0"/>
            <a:ext cx="11125749" cy="67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390" y="509450"/>
            <a:ext cx="11142616" cy="5734595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 ОТГАДАЙ ЗАГАДКУ ПРО МУЗЫКАЛЬНЫЕ ИНСТРУМЕНТЫ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509451"/>
            <a:ext cx="9400419" cy="6204858"/>
          </a:xfrm>
        </p:spPr>
        <p:txBody>
          <a:bodyPr/>
          <a:lstStyle/>
          <a:p>
            <a:pPr algn="ctr" fontAlgn="base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струны, играет звонко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тот — «треуголка».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Поскорее узнавай-ка,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это?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42.beon.ru/68/9/1630968/99/83996399/1285174720_letuchi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5722" y="7852828"/>
            <a:ext cx="2540831" cy="10768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567" y="130630"/>
            <a:ext cx="6165668" cy="160673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БАБКИ – ЕЖКИ</a:t>
            </a:r>
          </a:p>
          <a:p>
            <a:r>
              <a:rPr lang="ru-RU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ЛЕТУЧИЙ КОРАБЛЬ</a:t>
            </a:r>
          </a:p>
          <a:p>
            <a:endParaRPr lang="ru-RU" dirty="0"/>
          </a:p>
        </p:txBody>
      </p:sp>
      <p:pic>
        <p:nvPicPr>
          <p:cNvPr id="3080" name="Picture 8" descr="https://i.ytimg.com/vi/Hl_84hhuRkY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3259184"/>
            <a:ext cx="5582193" cy="359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oubsecure-s.akamaihd.net/get/b35/p/coub/simple/cw_image/ea501ae4886/7b9e4f462f3c49474e6f6/timeline_1411076691_1400425302_0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1"/>
            <a:ext cx="5582194" cy="37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.d-cd.net/67dd62e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1" y="550240"/>
            <a:ext cx="9837510" cy="60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9771" y="5147731"/>
            <a:ext cx="9122228" cy="13836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2549" y="5147731"/>
            <a:ext cx="6048102" cy="138369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БАЛАЛАЙКА</a:t>
            </a:r>
          </a:p>
        </p:txBody>
      </p:sp>
    </p:spTree>
    <p:extLst>
      <p:ext uri="{BB962C8B-B14F-4D97-AF65-F5344CB8AC3E}">
        <p14:creationId xmlns:p14="http://schemas.microsoft.com/office/powerpoint/2010/main" val="32321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613955"/>
            <a:ext cx="7766936" cy="6008914"/>
          </a:xfrm>
        </p:spPr>
        <p:txBody>
          <a:bodyPr>
            <a:normAutofit fontScale="92500" lnSpcReduction="20000"/>
          </a:bodyPr>
          <a:lstStyle/>
          <a:p>
            <a:pPr algn="ctr" fontAlgn="base"/>
            <a:r>
              <a:rPr lang="ru-RU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Круглый, звонкий, всем знакомый,</a:t>
            </a:r>
          </a:p>
          <a:p>
            <a:pPr algn="ctr" fontAlgn="base"/>
            <a:r>
              <a:rPr lang="ru-RU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Все линейки с нами в школе.</a:t>
            </a:r>
          </a:p>
          <a:p>
            <a:pPr algn="ctr" fontAlgn="base"/>
            <a:r>
              <a:rPr lang="ru-RU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Дробь на нем стучим всегда,</a:t>
            </a:r>
          </a:p>
          <a:p>
            <a:pPr algn="ctr" fontAlgn="base"/>
            <a:r>
              <a:rPr lang="ru-RU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Громкий звук — не ерунда.</a:t>
            </a:r>
          </a:p>
          <a:p>
            <a:pPr algn="ctr" fontAlgn="base"/>
            <a:r>
              <a:rPr lang="ru-RU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Инструмент не зря нам дан,</a:t>
            </a:r>
          </a:p>
          <a:p>
            <a:pPr algn="ctr" fontAlgn="base"/>
            <a:r>
              <a:rPr lang="ru-RU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Чтоб стучали в...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6377" y="992777"/>
            <a:ext cx="5255622" cy="1802673"/>
          </a:xfrm>
        </p:spPr>
        <p:txBody>
          <a:bodyPr/>
          <a:lstStyle/>
          <a:p>
            <a:r>
              <a:rPr lang="ru-RU" sz="7200" b="1" dirty="0">
                <a:solidFill>
                  <a:srgbClr val="0070C0"/>
                </a:solidFill>
                <a:latin typeface="Georgia" panose="02040502050405020303" pitchFamily="18" charset="0"/>
              </a:rPr>
              <a:t>БАРАБАН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ngimg.com/uploads/drum/drum_PNG14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51616"/>
            <a:ext cx="7127057" cy="67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3326"/>
            <a:ext cx="10204026" cy="6074227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sz="5400" b="1" dirty="0">
                <a:solidFill>
                  <a:srgbClr val="7030A0"/>
                </a:solidFill>
                <a:latin typeface="Georgia" panose="02040502050405020303" pitchFamily="18" charset="0"/>
              </a:rPr>
              <a:t>В руки ты ее возьмешь, </a:t>
            </a:r>
          </a:p>
          <a:p>
            <a:pPr marL="0" indent="0" algn="ctr" fontAlgn="base">
              <a:buNone/>
            </a:pPr>
            <a:r>
              <a:rPr lang="ru-RU" sz="5400" b="1" dirty="0">
                <a:solidFill>
                  <a:srgbClr val="7030A0"/>
                </a:solidFill>
                <a:latin typeface="Georgia" panose="02040502050405020303" pitchFamily="18" charset="0"/>
              </a:rPr>
              <a:t>То растянешь, то сожмешь! </a:t>
            </a:r>
          </a:p>
          <a:p>
            <a:pPr marL="0" indent="0" algn="ctr" fontAlgn="base">
              <a:buNone/>
            </a:pPr>
            <a:r>
              <a:rPr lang="ru-RU" sz="5400" b="1" dirty="0">
                <a:solidFill>
                  <a:srgbClr val="7030A0"/>
                </a:solidFill>
                <a:latin typeface="Georgia" panose="02040502050405020303" pitchFamily="18" charset="0"/>
              </a:rPr>
              <a:t>Звонкая, нарядная, </a:t>
            </a:r>
          </a:p>
          <a:p>
            <a:pPr marL="0" indent="0" algn="ctr" fontAlgn="base">
              <a:buNone/>
            </a:pPr>
            <a:r>
              <a:rPr lang="ru-RU" sz="5400" b="1" dirty="0">
                <a:solidFill>
                  <a:srgbClr val="7030A0"/>
                </a:solidFill>
                <a:latin typeface="Georgia" panose="02040502050405020303" pitchFamily="18" charset="0"/>
              </a:rPr>
              <a:t>Русская, двухрядная. </a:t>
            </a:r>
          </a:p>
          <a:p>
            <a:pPr marL="0" indent="0" algn="ctr" fontAlgn="base">
              <a:buNone/>
            </a:pPr>
            <a:r>
              <a:rPr lang="ru-RU" sz="5400" b="1" dirty="0">
                <a:solidFill>
                  <a:srgbClr val="7030A0"/>
                </a:solidFill>
                <a:latin typeface="Georgia" panose="02040502050405020303" pitchFamily="18" charset="0"/>
              </a:rPr>
              <a:t>Заиграет, только тронь, </a:t>
            </a:r>
          </a:p>
          <a:p>
            <a:pPr marL="0" indent="0" algn="ctr" fontAlgn="base">
              <a:buNone/>
            </a:pPr>
            <a:r>
              <a:rPr lang="ru-RU" sz="5400" b="1" dirty="0">
                <a:solidFill>
                  <a:srgbClr val="7030A0"/>
                </a:solidFill>
                <a:latin typeface="Georgia" panose="02040502050405020303" pitchFamily="18" charset="0"/>
              </a:rPr>
              <a:t>Как зовут ее?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marketpic/364087/market_ywyoL3WGskxLU3Db_KuHOQ/or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-17106"/>
            <a:ext cx="7889965" cy="68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0" y="5355770"/>
            <a:ext cx="5882640" cy="134547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latin typeface="Georgia" panose="02040502050405020303" pitchFamily="18" charset="0"/>
              </a:rPr>
              <a:t>ГАРМОНЬ</a:t>
            </a:r>
          </a:p>
        </p:txBody>
      </p:sp>
    </p:spTree>
    <p:extLst>
      <p:ext uri="{BB962C8B-B14F-4D97-AF65-F5344CB8AC3E}">
        <p14:creationId xmlns:p14="http://schemas.microsoft.com/office/powerpoint/2010/main" val="41066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Чтобы она вдруг зазвучала,</a:t>
            </a:r>
          </a:p>
          <a:p>
            <a:pPr marL="0" indent="0" fontAlgn="base">
              <a:buNone/>
            </a:pP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Щипни струну ты для начала.</a:t>
            </a:r>
          </a:p>
          <a:p>
            <a:pPr marL="0" indent="0" fontAlgn="base">
              <a:buNone/>
            </a:pP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А струн бывает семь иль шесть,</a:t>
            </a:r>
          </a:p>
          <a:p>
            <a:pPr marL="0" indent="0" fontAlgn="base">
              <a:buNone/>
            </a:pP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Ее достоинств нам не счесть.</a:t>
            </a:r>
          </a:p>
          <a:p>
            <a:pPr marL="0" indent="0" fontAlgn="base">
              <a:buNone/>
            </a:pP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Всем под нее легко поется,</a:t>
            </a:r>
          </a:p>
          <a:p>
            <a:pPr marL="0" indent="0" fontAlgn="base">
              <a:buNone/>
            </a:pP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Скажите, как она зовется?..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4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marketpic/223477/market_T9PVvrZBt2ZCs1QblnDT8A/or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2" y="822960"/>
            <a:ext cx="8860477" cy="55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600" b="1" dirty="0">
                <a:latin typeface="Georgia" panose="02040502050405020303" pitchFamily="18" charset="0"/>
              </a:rPr>
              <a:t>ГИТАРА</a:t>
            </a:r>
          </a:p>
        </p:txBody>
      </p:sp>
    </p:spTree>
    <p:extLst>
      <p:ext uri="{BB962C8B-B14F-4D97-AF65-F5344CB8AC3E}">
        <p14:creationId xmlns:p14="http://schemas.microsoft.com/office/powerpoint/2010/main" val="6924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9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9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7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zotkrytka.net/_ld/3/41790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29392"/>
            <a:ext cx="11234058" cy="68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9393"/>
            <a:ext cx="8825658" cy="149896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ПРОСТАКВАШИНО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4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68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54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ino-teatr.ru/news/10448/10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593" y="0"/>
            <a:ext cx="4171405" cy="1698171"/>
          </a:xfrm>
        </p:spPr>
        <p:txBody>
          <a:bodyPr/>
          <a:lstStyle/>
          <a:p>
            <a:r>
              <a:rPr lang="ru-RU" sz="9600" b="1" dirty="0">
                <a:solidFill>
                  <a:srgbClr val="002060"/>
                </a:solidFill>
                <a:latin typeface="Arial Black" panose="020B0A04020102020204" pitchFamily="34" charset="0"/>
              </a:rPr>
              <a:t>УМКА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timeout.ru/pix/495015.jpeg?1473326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6548"/>
            <a:ext cx="11273246" cy="68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5638799"/>
            <a:ext cx="11273246" cy="12191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ЧЕБУРАШКА И КРОКОДИЛ ГЕНА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v3.pigugroup.eu/colours/512/250/3/5122503/b304fdef740938f24f663df8f1ab14ea_x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" y="0"/>
            <a:ext cx="11234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324" y="5434149"/>
            <a:ext cx="11234057" cy="14238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МАМА ДЛЯ МАМОНТЕНКА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01.ru/files/users/images/53/36/53361b078d1d0ee44a4618031e3481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" y="0"/>
            <a:ext cx="103457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461" y="1"/>
            <a:ext cx="10345785" cy="64007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ПРИКЛЮЧЕНИЯ КОТА ЛЕОПОЛЬДА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abbigli.ru/thumbs/f4AaEnlelUf04WoY-P9_EAkDiLY=/2eda262460854846b45b48d773f08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-20797"/>
            <a:ext cx="11502876" cy="68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697" y="0"/>
            <a:ext cx="11502876" cy="9274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БРЕМЕНСКИЕ МУЗЫКАНТЫ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1584</TotalTime>
  <Words>186</Words>
  <Application>Microsoft Office PowerPoint</Application>
  <PresentationFormat>Произвольный</PresentationFormat>
  <Paragraphs>46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Аспект</vt:lpstr>
      <vt:lpstr> ЗАДАНИЕ № 1 Угадай мелодию из мультфильма</vt:lpstr>
      <vt:lpstr>БУРАТИНО</vt:lpstr>
      <vt:lpstr>Презентация PowerPoint</vt:lpstr>
      <vt:lpstr>ПРОСТАКВАШИНО</vt:lpstr>
      <vt:lpstr>УМКА</vt:lpstr>
      <vt:lpstr>ЧЕБУРАШКА И КРОКОДИЛ ГЕНА</vt:lpstr>
      <vt:lpstr>МАМА ДЛЯ МАМОНТЕНКА</vt:lpstr>
      <vt:lpstr>ПРИКЛЮЧЕНИЯ КОТА ЛЕОПОЛЬДА</vt:lpstr>
      <vt:lpstr>БРЕМЕНСКИЕ МУЗЫКАНТЫ</vt:lpstr>
      <vt:lpstr>КРОШКА ЕНОТ</vt:lpstr>
      <vt:lpstr>КРАСНАЯ ШАПОЧКА</vt:lpstr>
      <vt:lpstr>ВИННИ ПУХ</vt:lpstr>
      <vt:lpstr>ЛИСА АЛИСА И КОТ БАЗИЛИО - БУРАТИНО</vt:lpstr>
      <vt:lpstr>НУ, ЗАЯЦ, ПОГОДИ!</vt:lpstr>
      <vt:lpstr>ЗАДАНИЕ № 2  ОТГАДАЙ НА КАКОМ ИНСТРУМЕНТЕ ИГРАЮТ МУЛЬТИПЛИКАЦИОННЫЕ ГЕРОИ</vt:lpstr>
      <vt:lpstr>НА КАКОМ ИНСТРУМЕНТЕ ИГРАЛ КОТ МАТРОСКИН?</vt:lpstr>
      <vt:lpstr>Презентация PowerPoint</vt:lpstr>
      <vt:lpstr>НА КАКОМ ИНСТРУМЕНТЕ ИГРАЛИ БАБКИ ЕЖКИ?</vt:lpstr>
      <vt:lpstr>Презентация PowerPoint</vt:lpstr>
      <vt:lpstr>НА КАКОМ ИНСТРУМЕНТЕ ИГРАЛ ТРУБАДУР?</vt:lpstr>
      <vt:lpstr>Презентация PowerPoint</vt:lpstr>
      <vt:lpstr>НА КАКОМ ИНСТРУМЕНТЕ ИГРАЛ НЕЗНАЙКА?</vt:lpstr>
      <vt:lpstr>Презентация PowerPoint</vt:lpstr>
      <vt:lpstr>НА КАКОМ ИНСТРУМЕНТЕ ИГРАЛА ПРИНЦЕССА ИЗ БРЕМЕНСКИХ МУЗЫКАНТОВ?</vt:lpstr>
      <vt:lpstr>Презентация PowerPoint</vt:lpstr>
      <vt:lpstr>НА КАКОМ ИНСТРУМЕНТЕ ИГРАЛ КРОКОДИЛ ГЕНА?</vt:lpstr>
      <vt:lpstr>Презентация PowerPoint</vt:lpstr>
      <vt:lpstr>ЗАДАНИЕ № 3 ОТГАДАЙ ЗАГАДКУ ПРО МУЗЫКАЛЬНЫЕ ИНСТРУМЕНТЫ</vt:lpstr>
      <vt:lpstr>Три струны, играет звонко Инструмент тот — «треуголка». Поскорее узнавай-ка, Что же это?  </vt:lpstr>
      <vt:lpstr>Презентация PowerPoint</vt:lpstr>
      <vt:lpstr>Презентация PowerPoint</vt:lpstr>
      <vt:lpstr>БАРАБАН</vt:lpstr>
      <vt:lpstr>Презентация PowerPoint</vt:lpstr>
      <vt:lpstr>ГАРМОНЬ</vt:lpstr>
      <vt:lpstr>Презентация PowerPoint</vt:lpstr>
      <vt:lpstr>ГИТАРА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мелодию из мультфильма</dc:title>
  <dc:creator>Family</dc:creator>
  <cp:lastModifiedBy>Admin</cp:lastModifiedBy>
  <cp:revision>47</cp:revision>
  <dcterms:created xsi:type="dcterms:W3CDTF">2018-10-24T18:05:20Z</dcterms:created>
  <dcterms:modified xsi:type="dcterms:W3CDTF">2024-03-21T14:24:19Z</dcterms:modified>
</cp:coreProperties>
</file>