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E702-B9D8-4BF7-B8B8-AE022B1787FC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13096-E462-4621-9CB1-2461AFBD4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лассический фон для презентации - 5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Специфика обследования речи у детей с нарушениями опорно-двигательного аппарата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6064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Ульяновский государственный педагогический университет имени И. Н. </a:t>
            </a:r>
            <a:r>
              <a:rPr lang="ru-RU" sz="2400" dirty="0" smtClean="0"/>
              <a:t>Ульянова</a:t>
            </a: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14908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 студентка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СДОз-23-1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Зубкова Марина Алексеевна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Преподаватель: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Штаева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Ксения Сергеевна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9872" y="6137920"/>
            <a:ext cx="28083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г.Ульяновск 2024г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лассический фон для презентации - 5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Важно!</a:t>
            </a:r>
          </a:p>
          <a:p>
            <a:pPr>
              <a:buNone/>
            </a:pPr>
            <a:r>
              <a:rPr lang="ru-RU" dirty="0" smtClean="0"/>
              <a:t>При логопедическом обследовании ребенок должен быть совершенно спокоен, не плакать, не испуганным</a:t>
            </a:r>
            <a:endParaRPr lang="ru-RU" dirty="0"/>
          </a:p>
        </p:txBody>
      </p:sp>
      <p:pic>
        <p:nvPicPr>
          <p:cNvPr id="12290" name="Picture 2" descr="Ассистивные технологии в обучении детей с Н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5256584" cy="27597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69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Специфика обследования речи у детей с нарушениями опорно-двигательного аппарата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237312"/>
            <a:ext cx="369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Зубкова Марина Алексеевна</a:t>
            </a:r>
            <a:endParaRPr lang="ru-RU" dirty="0"/>
          </a:p>
        </p:txBody>
      </p:sp>
      <p:pic>
        <p:nvPicPr>
          <p:cNvPr id="8" name="Picture 2" descr="Стул ортопедический СН размер 1 и 2 – купить в СПб | «Реамед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9098" y="1484784"/>
            <a:ext cx="3664902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лассический фон для презентации - 5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Дефектологическое сопровожд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221421" cy="48067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69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Специфика обследования речи у детей с нарушениями опорно-двигательного аппарата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237312"/>
            <a:ext cx="369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Зубкова Марина Алексеевна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лассический фон для презентации - 57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Что входит в основные особенности коррекционно-логопедической работы с  детьми с ДЦ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7128791" cy="4752528"/>
          </a:xfrm>
          <a:prstGeom prst="rect">
            <a:avLst/>
          </a:prstGeom>
          <a:noFill/>
        </p:spPr>
      </p:pic>
      <p:pic>
        <p:nvPicPr>
          <p:cNvPr id="1028" name="Picture 4" descr="Занятия с логопедом | Реабилитационный центр Первый ша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980728"/>
            <a:ext cx="3888432" cy="5184576"/>
          </a:xfrm>
          <a:prstGeom prst="rect">
            <a:avLst/>
          </a:prstGeom>
          <a:noFill/>
        </p:spPr>
      </p:pic>
      <p:pic>
        <p:nvPicPr>
          <p:cNvPr id="1032" name="Picture 8" descr="Подарок Ангелу»: как московская НКО помогает семьям с детьми с нарушением  опорно-двигательного аппарата - Департамент труда и социальной защиты  населения города Москв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96752"/>
            <a:ext cx="6193406" cy="4643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32656"/>
            <a:ext cx="69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Специфика обследования речи у детей с нарушениями опорно-двигательного аппарата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6237312"/>
            <a:ext cx="369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Зубкова Марина Алексеевна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91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Специфика обследования речи у детей с нарушениями опорно-двигательного аппарата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обследования речи у детей с нарушениями опорно-двигательного аппарата</dc:title>
  <dc:creator>acerbook</dc:creator>
  <cp:lastModifiedBy>acerbook</cp:lastModifiedBy>
  <cp:revision>18</cp:revision>
  <dcterms:created xsi:type="dcterms:W3CDTF">2024-04-08T12:36:26Z</dcterms:created>
  <dcterms:modified xsi:type="dcterms:W3CDTF">2024-04-09T07:26:15Z</dcterms:modified>
</cp:coreProperties>
</file>