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5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72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1B81-8E95-4751-98A0-549654594A2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E1F2-00F7-414D-A5E0-8BFDAECF8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78198" cy="6741368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Мультимедийное </a:t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дидактическое пособие </a:t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6000" b="1" i="1" dirty="0" smtClean="0">
                <a:ea typeface="Adobe Fangsong Std R" pitchFamily="18" charset="-128"/>
              </a:rPr>
              <a:t>«Определи </a:t>
            </a:r>
            <a:br>
              <a:rPr lang="ru-RU" sz="6000" b="1" i="1" dirty="0" smtClean="0">
                <a:ea typeface="Adobe Fangsong Std R" pitchFamily="18" charset="-128"/>
              </a:rPr>
            </a:br>
            <a:r>
              <a:rPr lang="ru-RU" sz="6000" b="1" i="1" dirty="0" smtClean="0">
                <a:ea typeface="Adobe Fangsong Std R" pitchFamily="18" charset="-128"/>
              </a:rPr>
              <a:t>жанры произведений»</a:t>
            </a:r>
            <a:r>
              <a:rPr lang="ru-RU" sz="60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/>
            </a:r>
            <a:br>
              <a:rPr lang="ru-RU" sz="60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dobe Fangsong Std R" pitchFamily="18" charset="-128"/>
              </a:rPr>
              <a:t>(для подготовительной группы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) </a:t>
            </a:r>
            <a:b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/>
            </a:r>
            <a:b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Выполнила </a:t>
            </a:r>
            <a:r>
              <a:rPr lang="ru-RU" sz="1600" i="1" dirty="0" err="1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Евженко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 </a:t>
            </a:r>
            <a:b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Наталья Николаевна </a:t>
            </a:r>
            <a:b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воспитатель СП ГБОУ СОШ № 1 </a:t>
            </a:r>
            <a:b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с.Большая Черниговка – Детский сад «Светлячок»</a:t>
            </a:r>
            <a:b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1600" i="1" dirty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/>
            </a:r>
            <a:br>
              <a:rPr lang="ru-RU" sz="1600" i="1" dirty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/>
            </a:r>
            <a:b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</a:b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ea typeface="Adobe Fangsong Std R" pitchFamily="18" charset="-128"/>
              </a:rPr>
              <a:t>г. Самара, 2014  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9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8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8800" b="1" dirty="0" smtClean="0">
                <a:solidFill>
                  <a:srgbClr val="7030A0"/>
                </a:solidFill>
              </a:rPr>
              <a:t>Скороговорка</a:t>
            </a:r>
            <a:endParaRPr lang="ru-RU" sz="8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8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980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57048"/>
            <a:ext cx="6224203" cy="428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5400600" cy="21964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?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6114410_1236112279_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6893" y="561256"/>
            <a:ext cx="428625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605477" cy="591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Ozhik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BBBAB8"/>
              </a:clrFrom>
              <a:clrTo>
                <a:srgbClr val="BBBAB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556" y="2204864"/>
            <a:ext cx="4056386" cy="41619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92696"/>
            <a:ext cx="465778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0400" dirty="0" smtClean="0">
                <a:solidFill>
                  <a:srgbClr val="7030A0"/>
                </a:solidFill>
              </a:rPr>
              <a:t>Загадки</a:t>
            </a:r>
            <a:endParaRPr lang="ru-RU" sz="11500" dirty="0" smtClean="0">
              <a:solidFill>
                <a:srgbClr val="7030A0"/>
              </a:solidFill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i-512b015b8c8023.85530862.jpeg"/>
          <p:cNvPicPr>
            <a:picLocks noChangeAspect="1"/>
          </p:cNvPicPr>
          <p:nvPr/>
        </p:nvPicPr>
        <p:blipFill>
          <a:blip r:embed="rId2"/>
          <a:srcRect r="17119"/>
          <a:stretch>
            <a:fillRect/>
          </a:stretch>
        </p:blipFill>
        <p:spPr>
          <a:xfrm>
            <a:off x="108182" y="404664"/>
            <a:ext cx="8873670" cy="602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820472" cy="7143776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 smtClean="0"/>
              <a:t>        </a:t>
            </a:r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91393"/>
            <a:ext cx="3480573" cy="6072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Былины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8887350" cy="685800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endParaRPr lang="ru-RU" sz="1400" dirty="0" smtClean="0">
              <a:solidFill>
                <a:srgbClr val="7030A0"/>
              </a:solidFill>
            </a:endParaRPr>
          </a:p>
          <a:p>
            <a:endParaRPr lang="ru-RU" b="1" dirty="0" smtClean="0"/>
          </a:p>
        </p:txBody>
      </p:sp>
      <p:pic>
        <p:nvPicPr>
          <p:cNvPr id="6" name="Рисунок 5" descr="ras6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3" t="3032" r="2695" b="4158"/>
          <a:stretch/>
        </p:blipFill>
        <p:spPr>
          <a:xfrm>
            <a:off x="518731" y="548680"/>
            <a:ext cx="8424936" cy="5616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8928992" cy="6857999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6" name="Рисунок 5" descr="ras9.jpg"/>
          <p:cNvPicPr>
            <a:picLocks noChangeAspect="1"/>
          </p:cNvPicPr>
          <p:nvPr/>
        </p:nvPicPr>
        <p:blipFill>
          <a:blip r:embed="rId2"/>
          <a:srcRect l="1500" t="4444" r="1000" b="4444"/>
          <a:stretch>
            <a:fillRect/>
          </a:stretch>
        </p:blipFill>
        <p:spPr>
          <a:xfrm>
            <a:off x="395536" y="885118"/>
            <a:ext cx="8424936" cy="531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71480"/>
            <a:ext cx="4308233" cy="593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5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Рассказы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42266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86059"/>
            <a:ext cx="4425257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82563"/>
            <a:ext cx="4464496" cy="619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29600" cy="114300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10700" dirty="0" smtClean="0">
                <a:solidFill>
                  <a:srgbClr val="7030A0"/>
                </a:solidFill>
              </a:rPr>
              <a:t>Басни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/>
          <a:stretch/>
        </p:blipFill>
        <p:spPr>
          <a:xfrm>
            <a:off x="2555776" y="358431"/>
            <a:ext cx="400660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2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835"/>
            <a:ext cx="8796808" cy="659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9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Сказки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0026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Вы молодцы!</a:t>
            </a: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500306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spc="50" dirty="0" smtClean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к вам обращаюсь, товарищи, дети: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Полезнее книги нет вещи на свете!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книги друзьями приходят в дома,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Читайте всю жизнь, набирайтесь ума!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</a:t>
            </a:r>
          </a:p>
          <a:p>
            <a:r>
              <a:rPr lang="ru-RU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Сергей Михалков</a:t>
            </a:r>
            <a:endParaRPr lang="ru-RU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74353312516801420.jpg"/>
          <p:cNvPicPr>
            <a:picLocks noChangeAspect="1"/>
          </p:cNvPicPr>
          <p:nvPr/>
        </p:nvPicPr>
        <p:blipFill>
          <a:blip r:embed="rId2"/>
          <a:srcRect l="2212" t="1521" r="2654" b="2636"/>
          <a:stretch>
            <a:fillRect/>
          </a:stretch>
        </p:blipFill>
        <p:spPr>
          <a:xfrm>
            <a:off x="2597163" y="234410"/>
            <a:ext cx="4364558" cy="639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5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88707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9800" dirty="0" err="1" smtClean="0">
                <a:solidFill>
                  <a:srgbClr val="7030A0"/>
                </a:solidFill>
              </a:rPr>
              <a:t>Потешка</a:t>
            </a:r>
            <a:r>
              <a:rPr lang="ru-RU" sz="9800" dirty="0" smtClean="0"/>
              <a:t/>
            </a:r>
            <a:br>
              <a:rPr lang="ru-RU" sz="9800" dirty="0" smtClean="0"/>
            </a:br>
            <a:endParaRPr lang="ru-RU" sz="9800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0" y="548680"/>
            <a:ext cx="9144000" cy="20162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Что это такое? </a:t>
            </a:r>
          </a:p>
          <a:p>
            <a:pPr marL="45720" indent="0"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Как назвать это одним словом?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3294"/>
            <a:ext cx="5080000" cy="66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2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0" y="548680"/>
            <a:ext cx="9013520" cy="564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4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endParaRPr lang="ru-RU" sz="8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8800" b="1" dirty="0" smtClean="0">
                <a:solidFill>
                  <a:srgbClr val="7030A0"/>
                </a:solidFill>
              </a:rPr>
              <a:t>Колыбельная</a:t>
            </a:r>
            <a:endParaRPr lang="ru-RU" sz="8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1_dalmatians_1_650x488.jpg"/>
          <p:cNvPicPr>
            <a:picLocks noChangeAspect="1"/>
          </p:cNvPicPr>
          <p:nvPr/>
        </p:nvPicPr>
        <p:blipFill>
          <a:blip r:embed="rId2"/>
          <a:srcRect l="1202" t="11206" r="1442" b="13550"/>
          <a:stretch>
            <a:fillRect/>
          </a:stretch>
        </p:blipFill>
        <p:spPr>
          <a:xfrm rot="21218265">
            <a:off x="628626" y="1319506"/>
            <a:ext cx="8179521" cy="474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7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43408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757172"/>
            <a:ext cx="5771750" cy="57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8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57</Words>
  <Application>Microsoft Office PowerPoint</Application>
  <PresentationFormat>Экран (4:3)</PresentationFormat>
  <Paragraphs>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Мультимедийное  дидактическое пособие  «Определи  жанры произведений» (для подготовительной группы)   Выполнила Евженко  Наталья Николаевна  воспитатель СП ГБОУ СОШ № 1  с.Большая Черниговка – Детский сад «Светлячок»   г. Самара, 2014  </vt:lpstr>
      <vt:lpstr>Презентация PowerPoint</vt:lpstr>
      <vt:lpstr>Презентация PowerPoint</vt:lpstr>
      <vt:lpstr> Потешка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Былины</vt:lpstr>
      <vt:lpstr>Презентация PowerPoint</vt:lpstr>
      <vt:lpstr>Презентация PowerPoint</vt:lpstr>
      <vt:lpstr>Рассказы</vt:lpstr>
      <vt:lpstr>Презентация PowerPoint</vt:lpstr>
      <vt:lpstr>Презентация PowerPoint</vt:lpstr>
      <vt:lpstr>Басни </vt:lpstr>
      <vt:lpstr>Презентация PowerPoint</vt:lpstr>
      <vt:lpstr>Презентация PowerPoint</vt:lpstr>
      <vt:lpstr>Сказки</vt:lpstr>
      <vt:lpstr>Вы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78</cp:revision>
  <dcterms:created xsi:type="dcterms:W3CDTF">2014-01-25T14:00:44Z</dcterms:created>
  <dcterms:modified xsi:type="dcterms:W3CDTF">2014-02-06T17:56:16Z</dcterms:modified>
</cp:coreProperties>
</file>