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0455-02F4-4FFD-9ECA-370147CF8E53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D126-96CA-45DC-8BB8-60C75764A0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0455-02F4-4FFD-9ECA-370147CF8E53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D126-96CA-45DC-8BB8-60C75764A0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0455-02F4-4FFD-9ECA-370147CF8E53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D126-96CA-45DC-8BB8-60C75764A0A9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0455-02F4-4FFD-9ECA-370147CF8E53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D126-96CA-45DC-8BB8-60C75764A0A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0455-02F4-4FFD-9ECA-370147CF8E53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D126-96CA-45DC-8BB8-60C75764A0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0455-02F4-4FFD-9ECA-370147CF8E53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D126-96CA-45DC-8BB8-60C75764A0A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0455-02F4-4FFD-9ECA-370147CF8E53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D126-96CA-45DC-8BB8-60C75764A0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0455-02F4-4FFD-9ECA-370147CF8E53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D126-96CA-45DC-8BB8-60C75764A0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0455-02F4-4FFD-9ECA-370147CF8E53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D126-96CA-45DC-8BB8-60C75764A0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0455-02F4-4FFD-9ECA-370147CF8E53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D126-96CA-45DC-8BB8-60C75764A0A9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0455-02F4-4FFD-9ECA-370147CF8E53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D126-96CA-45DC-8BB8-60C75764A0A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DC80455-02F4-4FFD-9ECA-370147CF8E53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B0ED126-96CA-45DC-8BB8-60C75764A0A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18" Type="http://schemas.microsoft.com/office/2007/relationships/hdphoto" Target="../media/hdphoto8.wdp"/><Relationship Id="rId26" Type="http://schemas.openxmlformats.org/officeDocument/2006/relationships/image" Target="../media/image15.png"/><Relationship Id="rId3" Type="http://schemas.microsoft.com/office/2007/relationships/hdphoto" Target="../media/hdphoto1.wdp"/><Relationship Id="rId21" Type="http://schemas.openxmlformats.org/officeDocument/2006/relationships/image" Target="../media/image12.png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17" Type="http://schemas.openxmlformats.org/officeDocument/2006/relationships/image" Target="../media/image10.png"/><Relationship Id="rId25" Type="http://schemas.microsoft.com/office/2007/relationships/hdphoto" Target="../media/hdphoto11.wdp"/><Relationship Id="rId2" Type="http://schemas.openxmlformats.org/officeDocument/2006/relationships/image" Target="../media/image2.png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24" Type="http://schemas.openxmlformats.org/officeDocument/2006/relationships/image" Target="../media/image14.png"/><Relationship Id="rId5" Type="http://schemas.microsoft.com/office/2007/relationships/hdphoto" Target="../media/hdphoto2.wdp"/><Relationship Id="rId15" Type="http://schemas.openxmlformats.org/officeDocument/2006/relationships/image" Target="../media/image9.png"/><Relationship Id="rId23" Type="http://schemas.microsoft.com/office/2007/relationships/hdphoto" Target="../media/hdphoto10.wdp"/><Relationship Id="rId10" Type="http://schemas.microsoft.com/office/2007/relationships/hdphoto" Target="../media/hdphoto4.wdp"/><Relationship Id="rId19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microsoft.com/office/2007/relationships/hdphoto" Target="../media/hdphoto6.wdp"/><Relationship Id="rId22" Type="http://schemas.openxmlformats.org/officeDocument/2006/relationships/image" Target="../media/image13.png"/><Relationship Id="rId27" Type="http://schemas.microsoft.com/office/2007/relationships/hdphoto" Target="../media/hdphoto12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736" y="836712"/>
            <a:ext cx="58326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FF00"/>
                </a:solidFill>
              </a:rPr>
              <a:t>«Развитие чувства ритма в процессе театрализованной деятельности»</a:t>
            </a:r>
            <a:endParaRPr lang="ru-RU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00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171400"/>
            <a:ext cx="2265040" cy="26250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213285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УДАРНЫЕ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-836748"/>
            <a:ext cx="3008800" cy="36450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39996" y="2463749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ДУХОВЫЕ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71032"/>
            <a:ext cx="2295873" cy="24773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60032" y="2502188"/>
            <a:ext cx="1887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СТРУННЫЕ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-92762"/>
            <a:ext cx="3425577" cy="27874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948264" y="231752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КЛАВИШНЫЕ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510" y="1844824"/>
            <a:ext cx="2124584" cy="268685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04" b="89706" l="3268" r="959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502188"/>
            <a:ext cx="2636912" cy="211959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599" b="97513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525" y="2431187"/>
            <a:ext cx="1843683" cy="182222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809" b="97363" l="9961" r="899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10524">
            <a:off x="-43668" y="3186979"/>
            <a:ext cx="2780928" cy="213285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781" b="997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384" y="2502188"/>
            <a:ext cx="1734648" cy="13009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875" b="95750" l="5437" r="953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25683">
            <a:off x="4603941" y="3476530"/>
            <a:ext cx="1836849" cy="24208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879" y="3933056"/>
            <a:ext cx="1522241" cy="183126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315" b="100000" l="1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848689"/>
            <a:ext cx="1775097" cy="14097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5367" b="97853" l="127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163" y="3699465"/>
            <a:ext cx="1631672" cy="166442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904" y="4365104"/>
            <a:ext cx="1491190" cy="124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6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59632" y="1556792"/>
            <a:ext cx="66247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FF00"/>
                </a:solidFill>
              </a:rPr>
              <a:t>«А теперь с помощью инструментов и ритма покажите мне сказку!»</a:t>
            </a:r>
            <a:endParaRPr lang="ru-RU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94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75656" y="1052736"/>
            <a:ext cx="65527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FF00"/>
                </a:solidFill>
              </a:rPr>
              <a:t>«Ну спасибо,  удивили, все задания выполнили. Возвращаю вам вашу музыку»</a:t>
            </a:r>
            <a:endParaRPr lang="ru-RU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83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92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50</TotalTime>
  <Words>40</Words>
  <Application>Microsoft Office PowerPoint</Application>
  <PresentationFormat>Экран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2022-11-02T06:22:35Z</dcterms:created>
  <dcterms:modified xsi:type="dcterms:W3CDTF">2022-11-02T09:09:22Z</dcterms:modified>
</cp:coreProperties>
</file>