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4" r:id="rId10"/>
    <p:sldId id="270" r:id="rId11"/>
    <p:sldId id="268" r:id="rId12"/>
    <p:sldId id="265" r:id="rId13"/>
    <p:sldId id="278" r:id="rId14"/>
    <p:sldId id="277" r:id="rId15"/>
    <p:sldId id="276" r:id="rId16"/>
    <p:sldId id="274" r:id="rId17"/>
    <p:sldId id="275" r:id="rId18"/>
    <p:sldId id="266" r:id="rId19"/>
    <p:sldId id="263" r:id="rId20"/>
    <p:sldId id="267" r:id="rId21"/>
    <p:sldId id="272" r:id="rId22"/>
    <p:sldId id="273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6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07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67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2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0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2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6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21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4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8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DF6A4-F86B-4D5A-9245-5E45B0B4CDBA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14F3-3227-4663-BDF7-4CC66B75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4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9228" y="788276"/>
            <a:ext cx="87235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Я модница такая, </a:t>
            </a:r>
          </a:p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что всем на удивленье! </a:t>
            </a:r>
          </a:p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Люблю я бусы, блестки – </a:t>
            </a:r>
          </a:p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любые украшенья.</a:t>
            </a:r>
            <a:br>
              <a:rPr lang="ru-RU" sz="44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Но на мою, поверьте, </a:t>
            </a:r>
          </a:p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великую беду, </a:t>
            </a:r>
          </a:p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наряд мне одевают </a:t>
            </a:r>
          </a:p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всего лишь раз в году.</a:t>
            </a:r>
            <a:endParaRPr lang="ru-RU" sz="44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87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82" y="128752"/>
            <a:ext cx="9868843" cy="65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6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itanie\Downloads\1907ea850b12b1802382cc69c0e2ea7e--book-illustrations-good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25988" y="147145"/>
            <a:ext cx="7319777" cy="656371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99394" y="2648045"/>
            <a:ext cx="3726594" cy="4062810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На верхушку ёлки всегда помещали Вифлеемскую звезду, как главный рождественский символ.</a:t>
            </a:r>
          </a:p>
          <a:p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Раньше ёлки украшали фруктами, живыми и искусственными цветами и сладостями.</a:t>
            </a:r>
          </a:p>
          <a:p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Затем стали изготавливать лёгкие стеклянные игрушки и блестящие украшения .</a:t>
            </a:r>
          </a:p>
          <a:p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Со временем опасные свечи заменили на электрические гирлянды.</a:t>
            </a:r>
          </a:p>
        </p:txBody>
      </p:sp>
      <p:pic>
        <p:nvPicPr>
          <p:cNvPr id="6" name="Picture 2" descr="http://www.100book.ru/b129110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5777" y="147145"/>
            <a:ext cx="2500899" cy="2500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029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itanie\Downloads\DRcpHnoX4AAdJpE.jpg_large"/>
          <p:cNvPicPr>
            <a:picLocks noChangeAspect="1" noChangeArrowheads="1"/>
          </p:cNvPicPr>
          <p:nvPr/>
        </p:nvPicPr>
        <p:blipFill rotWithShape="1">
          <a:blip r:embed="rId2" cstate="print"/>
          <a:srcRect l="1159" t="2082" r="1639" b="2523"/>
          <a:stretch/>
        </p:blipFill>
        <p:spPr bwMode="auto">
          <a:xfrm>
            <a:off x="6045375" y="856461"/>
            <a:ext cx="5957439" cy="557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0414" y="856461"/>
            <a:ext cx="55513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​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 России первая новогодняя елка появилась при Петре I. 20 декабря 1699 года он подписал указ о переходе на новое для народа европейское летоисчисление — от Рождества Христова. А в канун нового, 1700 года, Петр I лично зажег на Красной площади первую ракету. Улицы осветились иллюминацией. Начался колокольный звон и пушечная пальба, раздались звуки труб, и гулянья продолжались всю ночь.</a:t>
            </a:r>
          </a:p>
          <a:p>
            <a:pPr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Отныне пышное празднование Нового года назначалось на ночь с 31 декабря на 1 января. А 20 декабря теперь считается Днем рождения новогодней елки.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4386" y="80720"/>
            <a:ext cx="9454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ДЕНЬ РОЖДЕНИЯ НОВОГОДНЕЙ ЕЛКИ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7921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59" y="115615"/>
            <a:ext cx="10416794" cy="66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1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24" y="147144"/>
            <a:ext cx="8887810" cy="652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7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.qip.ru/photo/north58/115874380/xlarge/210463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2801" y="808467"/>
            <a:ext cx="3542867" cy="5827868"/>
          </a:xfrm>
          <a:prstGeom prst="rect">
            <a:avLst/>
          </a:prstGeom>
          <a:noFill/>
        </p:spPr>
      </p:pic>
      <p:pic>
        <p:nvPicPr>
          <p:cNvPr id="1028" name="Picture 4" descr="http://andcvet.narod.ru/TR/24/03/max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4560">
            <a:off x="599602" y="769560"/>
            <a:ext cx="3574375" cy="5696216"/>
          </a:xfrm>
          <a:prstGeom prst="rect">
            <a:avLst/>
          </a:prstGeom>
          <a:noFill/>
        </p:spPr>
      </p:pic>
      <p:pic>
        <p:nvPicPr>
          <p:cNvPr id="1032" name="Picture 8" descr="http://www.goethezeitportal.de/fileadmin/Images/db/wiss/bildende_kunst/weihnachten/stille_nacht/Weihnachtsgruesse_RKL_7241-3__500x789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8181" y="183948"/>
            <a:ext cx="3708800" cy="5852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61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254392"/>
            <a:ext cx="12192000" cy="7125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 концу XIX столетия ёлка становится в России обычным явлением.</a:t>
            </a:r>
            <a:br>
              <a:rPr lang="ru-RU" sz="36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3600" b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http://img-fotki.yandex.ru/get/4426/32819862.143/0_74ac0_c9ecda2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055" y="1261241"/>
            <a:ext cx="10352689" cy="559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677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-fotki.yandex.ru/get/5109/287605011.11c/0_140ceb_d416b364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055" y="158563"/>
            <a:ext cx="9848193" cy="6600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825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9710" y="-14748"/>
            <a:ext cx="9616965" cy="64633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История ёлки после октября 1917 года</a:t>
            </a:r>
          </a:p>
        </p:txBody>
      </p:sp>
      <p:pic>
        <p:nvPicPr>
          <p:cNvPr id="20485" name="Picture 4" descr="http://www.varlamov.me/2015/zachemelka/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63" y="631583"/>
            <a:ext cx="9220474" cy="399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9090" y="4626234"/>
            <a:ext cx="1131964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С 1928 года запрещено отмечать Новый год, Рождество и елку с игрушками в советской стране.</a:t>
            </a:r>
          </a:p>
          <a:p>
            <a:pPr>
              <a:spcAft>
                <a:spcPts val="600"/>
              </a:spcAft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Рождество было объявлено обычным рабочим днём, а любые празднования «поповских обычаев» запрещались. В декабре и январе специальные патрули из добровольцев ходили по улицам и заглядывали в окна, проверяя исполнение правительственного указа. </a:t>
            </a:r>
          </a:p>
          <a:p>
            <a:pPr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Новогодняя ёлка перешла на нелегальное положение. Те, кто не хотел лишать своих детей праздника, делали это теперь тайно. Но, несмотря на трудности, в семьях, сопротивлявшихся хаосу внешней жизни, ёлку всё же старались устанавливать и относились к ней с ещё большей бережностью, даже трепетностью, поскольку она являлась единственной зыбкой связью с прошлой, устойчивой жизнью.</a:t>
            </a:r>
          </a:p>
        </p:txBody>
      </p:sp>
    </p:spTree>
    <p:extLst>
      <p:ext uri="{BB962C8B-B14F-4D97-AF65-F5344CB8AC3E}">
        <p14:creationId xmlns:p14="http://schemas.microsoft.com/office/powerpoint/2010/main" val="2420447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655" y="5213131"/>
            <a:ext cx="116559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Нарядная ёлка  заманчиво светит, сластями, подарками  ветки полны.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И рады игрушкам весёлые дети, счастливые дети  советской страны.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 конце 1935 года ёлка была не столько возрождена, сколько превращена в новый праздник, получивший простую и чёткую формулировку: «Новогодняя ёлка — праздник радостного и счастливого детства в нашей стране».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8" y="310376"/>
            <a:ext cx="2775664" cy="3626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51" y="310376"/>
            <a:ext cx="5301688" cy="3536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18" y="277065"/>
            <a:ext cx="2700010" cy="36935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3780" y="4192248"/>
            <a:ext cx="11687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Лишь в 1935 году, благодаря заметке партийного деятеля Павла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Постышева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в главном коммунистическом издании тех лет – газете «Правда», этому вечнозеленому дереву вновь вернулось незаслуженно забытое признание его как символа наступающего года. </a:t>
            </a:r>
          </a:p>
        </p:txBody>
      </p:sp>
    </p:spTree>
    <p:extLst>
      <p:ext uri="{BB962C8B-B14F-4D97-AF65-F5344CB8AC3E}">
        <p14:creationId xmlns:p14="http://schemas.microsoft.com/office/powerpoint/2010/main" val="85888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"/>
          <a:stretch/>
        </p:blipFill>
        <p:spPr>
          <a:xfrm>
            <a:off x="2690649" y="0"/>
            <a:ext cx="665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9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79" y="-1994"/>
            <a:ext cx="9816662" cy="68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8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497" y="188640"/>
            <a:ext cx="11204026" cy="64633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Ёлка в наше время</a:t>
            </a:r>
          </a:p>
        </p:txBody>
      </p:sp>
      <p:pic>
        <p:nvPicPr>
          <p:cNvPr id="51202" name="Picture 2" descr="http://www.ny-decor.ru/images/elochnyie-novogodnie-ukrasheniya-2016-foto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7719" y="2767968"/>
            <a:ext cx="5628202" cy="375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https://otvet.imgsmail.ru/download/875a8375f91de049494d6073098e8a2f_d7baa81b5e403a587a6e2fe91ff00b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55" y="2767968"/>
            <a:ext cx="5631719" cy="375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1226" y="828976"/>
            <a:ext cx="114772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С тех пор в каждом доме на Новый год наряжается праздничная ёлка. Её украшают всей семьёй покупными и сделанными своими руками игрушками и мишурой. Для новогоднего настроения украшаются не только ёлки, но и комнаты и даже лестничные площадки, вырезаются снежинки и фонарики, развешивается всякая ёлочная канитель, «дождик» и щедро рассыпается конфетти! Бенгальские огни, хлопушки с сюрпризами, фейерверки сопровождают этот праздник дополнительными эффектами.</a:t>
            </a:r>
          </a:p>
        </p:txBody>
      </p:sp>
    </p:spTree>
    <p:extLst>
      <p:ext uri="{BB962C8B-B14F-4D97-AF65-F5344CB8AC3E}">
        <p14:creationId xmlns:p14="http://schemas.microsoft.com/office/powerpoint/2010/main" val="1863802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1945" y="168166"/>
            <a:ext cx="11025316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Предновогодние утренники и вечера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Ещё одной важной традицией Нового года стали праздники елки  в детских садах и школах, других учебных заведениях, в домах и дворцах культуры, на производстве. 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На новогодних праздниках в детских садах и школах дети  читали стихи, пели песенки, ходили, взявшись за руки, в хороводе вокруг ёлки. 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 самом конце Дед Мороз и Снегурочка раздавали целлофановые пакетики с подарками. 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Постепенно в нашей стране утвердилась традиция встречать Новый год и почти также мы встречаем его и теперь.</a:t>
            </a:r>
          </a:p>
        </p:txBody>
      </p:sp>
    </p:spTree>
    <p:extLst>
      <p:ext uri="{BB962C8B-B14F-4D97-AF65-F5344CB8AC3E}">
        <p14:creationId xmlns:p14="http://schemas.microsoft.com/office/powerpoint/2010/main" val="360496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Pitanie\Downloads\winter-rozhdestvo-shary-christmas-tree-happy-ukrasheniia-e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50429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489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3" y="229093"/>
            <a:ext cx="11356707" cy="64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115614"/>
            <a:ext cx="10559653" cy="65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85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992" y="1287147"/>
            <a:ext cx="62326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Сейчас мы не можем себе представить встречу Нового года без его символа — пушистой вечнозеленой красавицы ели. Ее устанавливают в каждом доме, украшают игрушками, мишурой и гирляндами. Ароматный запах свежей хвои, вкус мандаринов - вот с чем ассоциируется новогодний праздник. Под елочкой детвора находит свои подарки. На утренниках вокруг нее водят хороводы, поют песни. Но так было не во все времена.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4607" y="94593"/>
            <a:ext cx="9690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«История новогодней елки»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5346"/>
          <a:stretch/>
        </p:blipFill>
        <p:spPr>
          <a:xfrm>
            <a:off x="493985" y="1287147"/>
            <a:ext cx="4992415" cy="51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8152" y="963197"/>
            <a:ext cx="521313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Наши предки верили, что все деревья живые, в них обитают духи. Существовал такой обычай: в конце декабря люди шли в лес, выбирали самое пушистое и высокое дерево, украшали его разноцветными лентами и делали различные подношения. Затем вокруг водили хороводы и пели обрядовые песни. Древние славяне вместо елки наряжали дуб или березу.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03760" y="0"/>
            <a:ext cx="41104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Древний обычай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9" y="963197"/>
            <a:ext cx="6316717" cy="56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1434" y="126125"/>
            <a:ext cx="11204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Украшать ель в доме на Рождество первыми стали немцы еще в средние века.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9" y="100636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303911" y="260648"/>
            <a:ext cx="6446655" cy="2556124"/>
          </a:xfrm>
          <a:prstGeom prst="roundRect">
            <a:avLst/>
          </a:prstGeom>
          <a:blipFill dpi="0" rotWithShape="1">
            <a:blip r:embed="rId2">
              <a:alphaModFix amt="9000"/>
            </a:blip>
            <a:srcRect/>
            <a:stretch>
              <a:fillRect/>
            </a:stretch>
          </a:blip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У Рождественской елки в Европе есть прямой предшественник. Это было деревянное сооружение в форме пирамиды, обвешанное растительностью и украшениями.  Подарки или сладости ставили на полки пирамиды. До появления рождественской елки такая пирамида считалась в Германии и северной Европе главным рождественским украшением. </a:t>
            </a:r>
            <a:b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endParaRPr lang="ru-RU" sz="1400" b="1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https://imgprx.livejournal.net/64cc5a7ba65b799c7fbcb20681cd7e94ae78cb39/6lbycWcAqRWc2-8sjOSYojMMs8pTdIeEg99v2PP9QsFKDHQr5dixXwFIxmCnchg-2u9L_RBk4R_7bSGwRnRX3eIB9pOQ2XObKxdDTWH1-Z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417" y="208210"/>
            <a:ext cx="3716870" cy="553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900igr.net/up/datas/129328/006.jpg"/>
          <p:cNvPicPr/>
          <p:nvPr/>
        </p:nvPicPr>
        <p:blipFill>
          <a:blip r:embed="rId4" cstate="print"/>
          <a:srcRect l="4617" t="11628" r="55862" b="9884"/>
          <a:stretch>
            <a:fillRect/>
          </a:stretch>
        </p:blipFill>
        <p:spPr bwMode="auto">
          <a:xfrm>
            <a:off x="5447929" y="3008953"/>
            <a:ext cx="2474426" cy="289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www.tilgner-pyramiden.de/w3_1_bi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2355" y="2921876"/>
            <a:ext cx="3544432" cy="362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m0-tub-ru.yandex.net/i?id=0120db424e3f529f938424f26cc7268e-l&amp;n=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1704" y="5877272"/>
            <a:ext cx="2359496" cy="81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im0-tub-ru.yandex.net/i?id=0120db424e3f529f938424f26cc7268e-l&amp;n=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5417" y="5877272"/>
            <a:ext cx="2372892" cy="81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im0-tub-ru.yandex.net/i?id=0120db424e3f529f938424f26cc7268e-l&amp;n=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9152" y="5877272"/>
            <a:ext cx="2372892" cy="81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35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710" y="231228"/>
            <a:ext cx="59698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Именно в Германии она и стала сначала новогодним, а позже — рождественским символом.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Среди германских народов издавна существовал обычай идти на Новый год в лес, где выбранное для обрядовой роли еловое дерево освещали свечами и украшали цветными тряпочками, после чего вблизи или вокруг него совершались соответствующие обряды. 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Со временем еловые деревца стали срубать и приносить в дом, где они устанавливались на столе. К деревцу прикрепляли зажженные свечки, на него вешали яблоки и сахарные изделия.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Возникновению культа ели как символа неумирающей природы способствовал вечнозеленый покров, позволявший использовать ее во время зимнего праздничного сезона, что явилось продолжением древнего обычая украшать дома вечнозелеными растениями. 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9656" r="13372"/>
          <a:stretch/>
        </p:blipFill>
        <p:spPr>
          <a:xfrm>
            <a:off x="115614" y="231228"/>
            <a:ext cx="5339255" cy="6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11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892</Words>
  <Application>Microsoft Office PowerPoint</Application>
  <PresentationFormat>Широкоэкранный</PresentationFormat>
  <Paragraphs>41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</dc:creator>
  <cp:lastModifiedBy>User</cp:lastModifiedBy>
  <cp:revision>18</cp:revision>
  <dcterms:created xsi:type="dcterms:W3CDTF">2023-12-19T22:38:36Z</dcterms:created>
  <dcterms:modified xsi:type="dcterms:W3CDTF">2024-12-12T18:12:04Z</dcterms:modified>
</cp:coreProperties>
</file>