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7117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4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66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88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30000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3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0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3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914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5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E15D81A-CF35-49D1-B9A5-DEA852FD3A4C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8B65ADE-AE6B-4212-BED1-24DF9E4EB9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776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B105F-9054-49EF-AE41-6A2DEEA26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3167" y="863658"/>
            <a:ext cx="7588575" cy="136515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AF8601-FA95-4337-AFE4-2777BAD80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341" y="2228811"/>
            <a:ext cx="5047318" cy="336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73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471E406-9BC7-4410-A1E9-C4ED3683124D}"/>
              </a:ext>
            </a:extLst>
          </p:cNvPr>
          <p:cNvSpPr/>
          <p:nvPr/>
        </p:nvSpPr>
        <p:spPr>
          <a:xfrm>
            <a:off x="3780809" y="210189"/>
            <a:ext cx="5496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распознать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AD12FE9-AD43-4770-BC7D-9A17C550D22C}"/>
              </a:ext>
            </a:extLst>
          </p:cNvPr>
          <p:cNvSpPr/>
          <p:nvPr/>
        </p:nvSpPr>
        <p:spPr>
          <a:xfrm>
            <a:off x="890505" y="1175174"/>
            <a:ext cx="11055926" cy="5143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беспричинные боли в животе и груди;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нежелание идти в школу и плохая успеваемость;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нервный тик;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печальный вид, беспокойство, тревожность;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нарушенный сон, кошмары;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длительное подавленное состояние;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участившиеся простуды и другие заболевания;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склонность к уединению, нежелание общаться;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проблемы с аппетитом;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излишняя уступчивость и осторожность.</a:t>
            </a:r>
          </a:p>
        </p:txBody>
      </p:sp>
    </p:spTree>
    <p:extLst>
      <p:ext uri="{BB962C8B-B14F-4D97-AF65-F5344CB8AC3E}">
        <p14:creationId xmlns:p14="http://schemas.microsoft.com/office/powerpoint/2010/main" val="299937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30594D-217A-4F5E-A929-53F1640D9CE2}"/>
              </a:ext>
            </a:extLst>
          </p:cNvPr>
          <p:cNvSpPr/>
          <p:nvPr/>
        </p:nvSpPr>
        <p:spPr>
          <a:xfrm>
            <a:off x="984971" y="801102"/>
            <a:ext cx="109299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навыки общения;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выберете для ребенка хобби;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 случаях травли обязательно сообщаем учителю или школьному психологу;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важно на начальном этапе сообща выяснить причину происходящего;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 случае развития стресса обращайтесь к специалисту;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важно успокоить и поддержать ребенка;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приглашайте одноклассников к себе в гости;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вырабатывайте адекватную самооценку у ребенка.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EA26ACC-4510-4867-A8D9-EB676ACDB1B7}"/>
              </a:ext>
            </a:extLst>
          </p:cNvPr>
          <p:cNvSpPr/>
          <p:nvPr/>
        </p:nvSpPr>
        <p:spPr>
          <a:xfrm>
            <a:off x="2928666" y="154771"/>
            <a:ext cx="81590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не допустить ситуации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742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4319EE-2849-4387-A515-8914E180039C}"/>
              </a:ext>
            </a:extLst>
          </p:cNvPr>
          <p:cNvSpPr/>
          <p:nvPr/>
        </p:nvSpPr>
        <p:spPr>
          <a:xfrm>
            <a:off x="3506802" y="1523998"/>
            <a:ext cx="6497781" cy="34774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52441B5-48DA-4AAE-95A3-8841CC1492D5}"/>
              </a:ext>
            </a:extLst>
          </p:cNvPr>
          <p:cNvSpPr/>
          <p:nvPr/>
        </p:nvSpPr>
        <p:spPr>
          <a:xfrm>
            <a:off x="2811825" y="196334"/>
            <a:ext cx="8003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художественных фильмов.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F5AE35A-475C-4269-9AA9-8EEDC4DB61CF}"/>
              </a:ext>
            </a:extLst>
          </p:cNvPr>
          <p:cNvSpPr/>
          <p:nvPr/>
        </p:nvSpPr>
        <p:spPr>
          <a:xfrm>
            <a:off x="3990109" y="1997745"/>
            <a:ext cx="89500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«Чучело» (1983 г.)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«Класс» (2007 г.)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«Розыгрыш» (2008 г.)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«Класс коррекции» (2014г.)</a:t>
            </a:r>
          </a:p>
        </p:txBody>
      </p:sp>
    </p:spTree>
    <p:extLst>
      <p:ext uri="{BB962C8B-B14F-4D97-AF65-F5344CB8AC3E}">
        <p14:creationId xmlns:p14="http://schemas.microsoft.com/office/powerpoint/2010/main" val="2684842318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11</TotalTime>
  <Words>191</Words>
  <Application>Microsoft Office PowerPoint</Application>
  <PresentationFormat>Широкоэкранный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Franklin Gothic Book</vt:lpstr>
      <vt:lpstr>Times New Roman</vt:lpstr>
      <vt:lpstr>Уголки</vt:lpstr>
      <vt:lpstr>«Буллинг»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«Буллинг»</dc:title>
  <dc:creator>111</dc:creator>
  <cp:lastModifiedBy>111</cp:lastModifiedBy>
  <cp:revision>2</cp:revision>
  <dcterms:created xsi:type="dcterms:W3CDTF">2023-10-24T13:10:05Z</dcterms:created>
  <dcterms:modified xsi:type="dcterms:W3CDTF">2023-10-24T13:21:35Z</dcterms:modified>
</cp:coreProperties>
</file>