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6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1"/>
            <a:ext cx="7315200" cy="122413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i="1" dirty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сенсорному развитию с детьми раннего возраста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«Волшебный куб»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3212975"/>
            <a:ext cx="7948405" cy="2913187"/>
          </a:xfrm>
        </p:spPr>
        <p:txBody>
          <a:bodyPr/>
          <a:lstStyle/>
          <a:p>
            <a:pPr marL="4572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раннего возраста № 2</a:t>
            </a:r>
          </a:p>
          <a:p>
            <a:pPr marL="4572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Шишкина Ирина Юрьевна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Кульбезекова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Мария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77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6328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Промежуточный результат: Дети знают основные цвета(красный, желтый, зеленый,  синий), ознакомление с черным и белым цветом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Проявляют большой интерес к геометрическим фигурам, животным и их детенышам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-20-11-24-08-15-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2708920"/>
            <a:ext cx="2884880" cy="3870508"/>
          </a:xfrm>
          <a:prstGeom prst="rect">
            <a:avLst/>
          </a:prstGeom>
        </p:spPr>
      </p:pic>
      <p:pic>
        <p:nvPicPr>
          <p:cNvPr id="11265" name="Picture 1" descr="C:\Users\user\Downloads\IMG_20241121_112339_938.jpg"/>
          <p:cNvPicPr>
            <a:picLocks noChangeAspect="1" noChangeArrowheads="1"/>
          </p:cNvPicPr>
          <p:nvPr/>
        </p:nvPicPr>
        <p:blipFill>
          <a:blip r:embed="rId3" cstate="print"/>
          <a:srcRect l="4125" t="21154" r="9253"/>
          <a:stretch>
            <a:fillRect/>
          </a:stretch>
        </p:blipFill>
        <p:spPr bwMode="auto">
          <a:xfrm>
            <a:off x="395536" y="2636912"/>
            <a:ext cx="3216420" cy="4001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26512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3527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 Подбери по цвету»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развивать умение различать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называть основные цвета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(красный, желтый, зелёный, синий, черный, белый);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20-11-24-08-15.jpeg"/>
          <p:cNvPicPr>
            <a:picLocks noChangeAspect="1"/>
          </p:cNvPicPr>
          <p:nvPr/>
        </p:nvPicPr>
        <p:blipFill>
          <a:blip r:embed="rId2" cstate="print"/>
          <a:srcRect t="24397" r="-349" b="10604"/>
          <a:stretch>
            <a:fillRect/>
          </a:stretch>
        </p:blipFill>
        <p:spPr>
          <a:xfrm>
            <a:off x="571472" y="2132856"/>
            <a:ext cx="3568480" cy="4248472"/>
          </a:xfrm>
          <a:prstGeom prst="rect">
            <a:avLst/>
          </a:prstGeom>
        </p:spPr>
      </p:pic>
      <p:pic>
        <p:nvPicPr>
          <p:cNvPr id="6" name="Рисунок 5" descr="image-20-11-24-08-15-7.jpeg"/>
          <p:cNvPicPr>
            <a:picLocks noChangeAspect="1"/>
          </p:cNvPicPr>
          <p:nvPr/>
        </p:nvPicPr>
        <p:blipFill>
          <a:blip r:embed="rId3" cstate="print"/>
          <a:srcRect t="30235" r="-254"/>
          <a:stretch>
            <a:fillRect/>
          </a:stretch>
        </p:blipFill>
        <p:spPr>
          <a:xfrm>
            <a:off x="5076056" y="2132856"/>
            <a:ext cx="3275888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04990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428604"/>
            <a:ext cx="6715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-396552" y="377172"/>
            <a:ext cx="1015163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«Найди предмет такого же цвета»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age-21-11-24-11-18.jpeg"/>
          <p:cNvPicPr>
            <a:picLocks noChangeAspect="1"/>
          </p:cNvPicPr>
          <p:nvPr/>
        </p:nvPicPr>
        <p:blipFill>
          <a:blip r:embed="rId2" cstate="print"/>
          <a:srcRect t="35185" r="-141"/>
          <a:stretch>
            <a:fillRect/>
          </a:stretch>
        </p:blipFill>
        <p:spPr>
          <a:xfrm>
            <a:off x="179512" y="1196752"/>
            <a:ext cx="3851194" cy="5112568"/>
          </a:xfrm>
          <a:prstGeom prst="rect">
            <a:avLst/>
          </a:prstGeom>
        </p:spPr>
      </p:pic>
      <p:pic>
        <p:nvPicPr>
          <p:cNvPr id="8" name="Рисунок 7" descr="image-21-11-24-11-18-2.jpeg"/>
          <p:cNvPicPr>
            <a:picLocks noChangeAspect="1"/>
          </p:cNvPicPr>
          <p:nvPr/>
        </p:nvPicPr>
        <p:blipFill>
          <a:blip r:embed="rId3" cstate="print"/>
          <a:srcRect t="25692" r="300"/>
          <a:stretch>
            <a:fillRect/>
          </a:stretch>
        </p:blipFill>
        <p:spPr>
          <a:xfrm>
            <a:off x="5148064" y="1268760"/>
            <a:ext cx="3528392" cy="504056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428604"/>
            <a:ext cx="6715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07504" y="0"/>
            <a:ext cx="872367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Волшебные фигуры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изучение геометрических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фигур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C:\Users\user\Downloads\IMG_20241121_112631_663.jpg"/>
          <p:cNvPicPr>
            <a:picLocks noChangeAspect="1" noChangeArrowheads="1"/>
          </p:cNvPicPr>
          <p:nvPr/>
        </p:nvPicPr>
        <p:blipFill>
          <a:blip r:embed="rId2" cstate="print"/>
          <a:srcRect l="15000" r="22500" b="4999"/>
          <a:stretch>
            <a:fillRect/>
          </a:stretch>
        </p:blipFill>
        <p:spPr bwMode="auto">
          <a:xfrm>
            <a:off x="2843808" y="1268760"/>
            <a:ext cx="5159496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428604"/>
            <a:ext cx="6715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0870" y="-369329"/>
            <a:ext cx="802623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«Большой - маленький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/>
              <a:t> развивать способность различать </a:t>
            </a:r>
          </a:p>
          <a:p>
            <a:r>
              <a:rPr lang="ru-RU" sz="2800" dirty="0" smtClean="0"/>
              <a:t>предметы по величине, </a:t>
            </a:r>
          </a:p>
          <a:p>
            <a:r>
              <a:rPr lang="ru-RU" sz="2800" dirty="0" smtClean="0"/>
              <a:t>делить их на большие </a:t>
            </a:r>
          </a:p>
          <a:p>
            <a:r>
              <a:rPr lang="ru-RU" sz="2800" dirty="0" smtClean="0"/>
              <a:t>и маленькие.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user\Downloads\IMG_20241121_112846_345.jpg"/>
          <p:cNvPicPr>
            <a:picLocks noChangeAspect="1" noChangeArrowheads="1"/>
          </p:cNvPicPr>
          <p:nvPr/>
        </p:nvPicPr>
        <p:blipFill>
          <a:blip r:embed="rId2" cstate="print"/>
          <a:srcRect l="12500" r="30555" b="5555"/>
          <a:stretch>
            <a:fillRect/>
          </a:stretch>
        </p:blipFill>
        <p:spPr bwMode="auto">
          <a:xfrm>
            <a:off x="4716016" y="2132856"/>
            <a:ext cx="3888432" cy="4354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36895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«Мамы и малыши»</a:t>
            </a:r>
            <a:r>
              <a:rPr lang="ru-RU" sz="2800" dirty="0" smtClean="0"/>
              <a:t>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  о домашних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животных и их детенышах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-21-11-24-11-33-7.jpeg"/>
          <p:cNvPicPr>
            <a:picLocks noChangeAspect="1"/>
          </p:cNvPicPr>
          <p:nvPr/>
        </p:nvPicPr>
        <p:blipFill>
          <a:blip r:embed="rId2" cstate="print"/>
          <a:srcRect l="16254" t="11878" r="5251" b="11263"/>
          <a:stretch>
            <a:fillRect/>
          </a:stretch>
        </p:blipFill>
        <p:spPr>
          <a:xfrm>
            <a:off x="928661" y="2285992"/>
            <a:ext cx="3247163" cy="4239352"/>
          </a:xfrm>
          <a:prstGeom prst="rect">
            <a:avLst/>
          </a:prstGeom>
        </p:spPr>
      </p:pic>
      <p:pic>
        <p:nvPicPr>
          <p:cNvPr id="5" name="Рисунок 4" descr="image-21-11-24-11-33-6.jpeg"/>
          <p:cNvPicPr>
            <a:picLocks noChangeAspect="1"/>
          </p:cNvPicPr>
          <p:nvPr/>
        </p:nvPicPr>
        <p:blipFill>
          <a:blip r:embed="rId3" cstate="print"/>
          <a:srcRect l="17479" t="22053" r="950"/>
          <a:stretch>
            <a:fillRect/>
          </a:stretch>
        </p:blipFill>
        <p:spPr>
          <a:xfrm>
            <a:off x="5580112" y="2214554"/>
            <a:ext cx="2849540" cy="4310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95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15-12-24-06-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96752"/>
            <a:ext cx="4176464" cy="5256584"/>
          </a:xfrm>
          <a:prstGeom prst="rect">
            <a:avLst/>
          </a:prstGeom>
        </p:spPr>
      </p:pic>
      <p:pic>
        <p:nvPicPr>
          <p:cNvPr id="1026" name="Picture 2" descr="C:\Users\user\Downloads\1734267300011.jpg"/>
          <p:cNvPicPr>
            <a:picLocks noChangeAspect="1" noChangeArrowheads="1"/>
          </p:cNvPicPr>
          <p:nvPr/>
        </p:nvPicPr>
        <p:blipFill>
          <a:blip r:embed="rId3" cstate="print"/>
          <a:srcRect t="1304" r="3774" b="9998"/>
          <a:stretch>
            <a:fillRect/>
          </a:stretch>
        </p:blipFill>
        <p:spPr bwMode="auto">
          <a:xfrm>
            <a:off x="571472" y="1071546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72816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340768"/>
            <a:ext cx="1984530" cy="2646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140968"/>
            <a:ext cx="2376264" cy="3407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694661"/>
            <a:ext cx="1390464" cy="18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112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4043" y="2967335"/>
            <a:ext cx="6615914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563609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340768"/>
            <a:ext cx="4572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позовательно-игровой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Участники: Воспитатели, дети 2-3 лет и их родители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Продолжительность: сентябрь 2024-май 2025 </a:t>
            </a:r>
          </a:p>
          <a:p>
            <a:endParaRPr lang="ru-RU" dirty="0"/>
          </a:p>
        </p:txBody>
      </p:sp>
      <p:pic>
        <p:nvPicPr>
          <p:cNvPr id="12" name="Рисунок 11" descr="b941f888c0ae065f6a307de5b7f15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132856"/>
            <a:ext cx="2857128" cy="20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8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812088" cy="664371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Процесс познания маленького человека отличается от процесса познания взрослого. Взрослые познают мир умом, маленькие дети – эмоциями. Познавательная активность ребенка 2-3 лет выражается, прежде всего, в развитии восприятия, символической (знаковой) функции мышления и осмысленной предметной деятельности. Данная тема актуальна, т. к. его реализация позволяет расширить кругозор каждого ребенка на базе ближайшего окружения, создать условия для развития самостоятельной познавательной активности.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660232" y="5229200"/>
            <a:ext cx="1656184" cy="144016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13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 развитие сенсорных представлений у детей раннего  возраста средствами дидактических игр с «Волшебным кубом»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Кольцо 8"/>
          <p:cNvSpPr/>
          <p:nvPr/>
        </p:nvSpPr>
        <p:spPr>
          <a:xfrm>
            <a:off x="6012160" y="4293096"/>
            <a:ext cx="2160240" cy="201622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43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43408"/>
            <a:ext cx="8686800" cy="7101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формировать дифференцированное восприятие качества предметов (цвет, величина, форма 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у детей речь, внимание, воображение, память;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развивать у детей коммуникативные способности;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умение играть вместе, взаимодействовать в коллективе.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356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212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 по проекту для детей: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познавательно – речевой активности детей раннего возраста;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дети познакомятся с эталонами цвета, формы и величины;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дети научатся играть в дидактические игры;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после создания определенных условий, у детей формирование представлений о сенсорных эталонах будет успешным.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443664" cy="6525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 по проекту у родителей: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формирование родительской культуры в области воспитания и развития ребенка раннего возраста;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родители научатся создавать дома условия для  игр по сенсорному развитию ребёнка и подбирать их;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родители будут заинтересованы в дальнейшем развитии своих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107504"/>
            <a:ext cx="8686800" cy="76328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Ожидаемые результаты по проекту для педагога: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-дополнить среду играми для сенсорного  развития с «Волшебным кубом»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разработать картотеку игр с «Волшебным кубом»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подготовить консультацию для родителей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084168" y="4869160"/>
            <a:ext cx="1944216" cy="172819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68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Этапы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1 Организационно-подготовительный: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Провели анкетирование родителей,  где выявили не достаточное знание о сенсорном развитии.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-Подобрали материал для изготовления пособия.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Изучили материал по сенсорному развитию детей раннего возраста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Подобрали игры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Подобрали консультации для родителей 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2 Основной: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Изготовили пособие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-Провели игру «Назови какой цвет»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-Провели дидактическую игру «Подбери по цвету».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-Провели  дидактическую игру  «Волшебные фигуры».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-Провели дидактическую игру «Большой – маленький».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3 Заключительный: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Обогатили игровую среду в группе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Представили пособие коллегам , родителям и на муниципальном конкурсе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184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Проект по сенсорному развитию с детьми раннего возраста «Волшебный куб» </vt:lpstr>
      <vt:lpstr> </vt:lpstr>
      <vt:lpstr>АКТУАЛЬНОСТЬ  Процесс познания маленького человека отличается от процесса познания взрослого. Взрослые познают мир умом, маленькие дети – эмоциями. Познавательная активность ребенка 2-3 лет выражается, прежде всего, в развитии восприятия, символической (знаковой) функции мышления и осмысленной предметной деятельности. Данная тема актуальна, т. к. его реализация позволяет расширить кругозор каждого ребенка на базе ближайшего окружения, создать условия для развития самостоятельной познавательной активности.   </vt:lpstr>
      <vt:lpstr>          Цель проекта:  Формирование и развитие сенсорных представлений у детей раннего  возраста средствами дидактических игр с «Волшебным кубом» </vt:lpstr>
      <vt:lpstr>Задачи проекта:   -  формировать дифференцированное восприятие качества предметов (цвет, величина, форма ) - развивать у детей речь, внимание, воображение, память; -  развивать у детей коммуникативные способности; -  умение играть вместе, взаимодействовать в коллективе. </vt:lpstr>
      <vt:lpstr>Ожидаемые результаты по проекту для детей: - формирование познавательно – речевой активности детей раннего возраста; - дети познакомятся с эталонами цвета, формы и величины; - дети научатся играть в дидактические игры; - после создания определенных условий, у детей формирование представлений о сенсорных эталонах будет успешным. </vt:lpstr>
      <vt:lpstr>Ожидаемые результаты по проекту у родителей: - формирование родительской культуры в области воспитания и развития ребенка раннего возраста; - родители научатся создавать дома условия для  игр по сенсорному развитию ребёнка и подбирать их; - родители будут заинтересованы в дальнейшем развитии своих детей.</vt:lpstr>
      <vt:lpstr>Ожидаемые результаты по проекту для педагога: -дополнить среду играми для сенсорного  развития с «Волшебным кубом»  - разработать картотеку игр с «Волшебным кубом» - подготовить консультацию для родителей</vt:lpstr>
      <vt:lpstr>Этапы проекта: 1 Организационно-подготовительный: - Провели анкетирование родителей,  где выявили не достаточное знание о сенсорном развитии.  -Подобрали материал для изготовления пособия. - Изучили материал по сенсорному развитию детей раннего возраста - Подобрали игры  - Подобрали консультации для родителей . 2 Основной: - Изготовили пособие -Провели игру «Назови какой цвет» -Провели дидактическую игру «Подбери по цвету». -Провели  дидактическую игру  «Волшебные фигуры». -Провели дидактическую игру «Большой – маленький». 3 Заключительный: - Обогатили игровую среду в группе - Представили пособие коллегам , родителям и на муниципальном конкурсе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Консультации для родителей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Проект по сенсорному развитию с детьми раннего возраста «Я играю, я познаю» </dc:title>
  <dc:creator>Akuly</dc:creator>
  <cp:lastModifiedBy>user</cp:lastModifiedBy>
  <cp:revision>20</cp:revision>
  <dcterms:created xsi:type="dcterms:W3CDTF">2023-12-19T12:59:31Z</dcterms:created>
  <dcterms:modified xsi:type="dcterms:W3CDTF">2024-12-22T12:22:14Z</dcterms:modified>
</cp:coreProperties>
</file>