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1" r:id="rId2"/>
    <p:sldId id="257" r:id="rId3"/>
    <p:sldId id="259" r:id="rId4"/>
    <p:sldId id="260" r:id="rId5"/>
    <p:sldId id="258" r:id="rId6"/>
    <p:sldId id="261" r:id="rId7"/>
    <p:sldId id="270" r:id="rId8"/>
    <p:sldId id="283" r:id="rId9"/>
    <p:sldId id="266" r:id="rId10"/>
    <p:sldId id="286" r:id="rId11"/>
    <p:sldId id="287" r:id="rId12"/>
    <p:sldId id="288" r:id="rId13"/>
    <p:sldId id="263" r:id="rId14"/>
    <p:sldId id="264" r:id="rId15"/>
    <p:sldId id="265" r:id="rId16"/>
    <p:sldId id="262" r:id="rId17"/>
    <p:sldId id="267" r:id="rId18"/>
    <p:sldId id="279" r:id="rId19"/>
    <p:sldId id="268" r:id="rId20"/>
    <p:sldId id="269" r:id="rId21"/>
    <p:sldId id="284" r:id="rId22"/>
    <p:sldId id="285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8768" autoAdjust="0"/>
  </p:normalViewPr>
  <p:slideViewPr>
    <p:cSldViewPr>
      <p:cViewPr varScale="1">
        <p:scale>
          <a:sx n="53" d="100"/>
          <a:sy n="53" d="100"/>
        </p:scale>
        <p:origin x="-90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904C4-092E-4F20-AF88-8CAF203B421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607CF-646A-4165-A7F6-1152DA5C3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3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EE9-8016-449A-96C1-26ED8EBFE08F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DC3F-FFF8-420D-ABD0-50FF77CDD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EE9-8016-449A-96C1-26ED8EBFE08F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DC3F-FFF8-420D-ABD0-50FF77CDD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EE9-8016-449A-96C1-26ED8EBFE08F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DC3F-FFF8-420D-ABD0-50FF77CDD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EE9-8016-449A-96C1-26ED8EBFE08F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DC3F-FFF8-420D-ABD0-50FF77CDD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EE9-8016-449A-96C1-26ED8EBFE08F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DC3F-FFF8-420D-ABD0-50FF77CDD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EE9-8016-449A-96C1-26ED8EBFE08F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DC3F-FFF8-420D-ABD0-50FF77CDD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EE9-8016-449A-96C1-26ED8EBFE08F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DC3F-FFF8-420D-ABD0-50FF77CDD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EE9-8016-449A-96C1-26ED8EBFE08F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DC3F-FFF8-420D-ABD0-50FF77CDD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EE9-8016-449A-96C1-26ED8EBFE08F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DC3F-FFF8-420D-ABD0-50FF77CDD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EE9-8016-449A-96C1-26ED8EBFE08F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DC3F-FFF8-420D-ABD0-50FF77CDD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A5D6EE9-8016-449A-96C1-26ED8EBFE08F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354DC3F-FFF8-420D-ABD0-50FF77CDD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A5D6EE9-8016-449A-96C1-26ED8EBFE08F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54DC3F-FFF8-420D-ABD0-50FF77CDD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огонь!\view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t="9939" r="16267" b="15754"/>
          <a:stretch/>
        </p:blipFill>
        <p:spPr bwMode="auto">
          <a:xfrm>
            <a:off x="-108520" y="-18571"/>
            <a:ext cx="9252520" cy="687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643050"/>
            <a:ext cx="9144000" cy="16927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деятельность: «ОГОНЬ! ДРУГ ИЛИ ВРАГ»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Segoe Script" pitchFamily="34" charset="0"/>
                <a:cs typeface="Shonar Bangla" pitchFamily="34" charset="0"/>
              </a:rPr>
              <a:t>СКАЗКА О ДОБРОМ И ЗЛОМ ОГНЕ</a:t>
            </a:r>
          </a:p>
        </p:txBody>
      </p:sp>
    </p:spTree>
    <p:extLst>
      <p:ext uri="{BB962C8B-B14F-4D97-AF65-F5344CB8AC3E}">
        <p14:creationId xmlns:p14="http://schemas.microsoft.com/office/powerpoint/2010/main" val="4217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43644"/>
            <a:ext cx="9144000" cy="714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/>
              <a:t>                                              Масляная лампа</a:t>
            </a:r>
            <a:endParaRPr lang="ru-RU" sz="2800" b="1" i="1" dirty="0"/>
          </a:p>
        </p:txBody>
      </p:sp>
      <p:pic>
        <p:nvPicPr>
          <p:cNvPr id="4098" name="Picture 2" descr="C:\Users\1\Desktop\огонь!\jy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303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714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                                        </a:t>
            </a:r>
            <a:r>
              <a:rPr lang="ru-RU" sz="2800" b="1" i="1" dirty="0" smtClean="0"/>
              <a:t>Керосиновая лампа</a:t>
            </a:r>
            <a:endParaRPr lang="ru-RU" sz="2800" b="1" i="1" dirty="0"/>
          </a:p>
        </p:txBody>
      </p:sp>
      <p:pic>
        <p:nvPicPr>
          <p:cNvPr id="5122" name="Picture 2" descr="C:\Users\1\Desktop\огонь!\waeqzai9ndgipr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72206"/>
            <a:ext cx="9144000" cy="7857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/>
              <a:t>                                      Обыкновенная лампочка</a:t>
            </a:r>
            <a:endParaRPr lang="ru-RU" sz="2800" b="1" i="1" dirty="0"/>
          </a:p>
        </p:txBody>
      </p:sp>
      <p:pic>
        <p:nvPicPr>
          <p:cNvPr id="6146" name="Picture 2" descr="C:\Users\1\Desktop\огонь!\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57892"/>
            <a:ext cx="9144000" cy="10001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/>
              <a:t>	На огне готовят пищу. Сначала готовили еду в котелке  на костре.</a:t>
            </a:r>
            <a:endParaRPr lang="ru-RU" sz="2800" b="1" i="1" dirty="0"/>
          </a:p>
        </p:txBody>
      </p:sp>
      <p:pic>
        <p:nvPicPr>
          <p:cNvPr id="8194" name="Picture 2" descr="C:\Users\1\Desktop\огонь!\7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81"/>
            <a:ext cx="9252520" cy="58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43644"/>
            <a:ext cx="9144000" cy="714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/>
              <a:t>Сейчас люди используют газ и газовую плиту.</a:t>
            </a:r>
            <a:endParaRPr lang="ru-RU" sz="2800" b="1" i="1" dirty="0"/>
          </a:p>
        </p:txBody>
      </p:sp>
      <p:pic>
        <p:nvPicPr>
          <p:cNvPr id="9218" name="Picture 2" descr="C:\Users\1\Desktop\огонь!\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43644"/>
            <a:ext cx="9144000" cy="714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/>
              <a:t>                                       Огонь согревает</a:t>
            </a:r>
            <a:endParaRPr lang="ru-RU" sz="2800" b="1" i="1" dirty="0"/>
          </a:p>
        </p:txBody>
      </p:sp>
      <p:pic>
        <p:nvPicPr>
          <p:cNvPr id="10242" name="Picture 2" descr="C:\Users\1\Desktop\огонь!\20081211102739_400_auto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86454"/>
            <a:ext cx="9144000" cy="10715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	С его помощью совершается много полезных дел, кузнецы на огне ковали изделия из металла.</a:t>
            </a:r>
            <a:endParaRPr lang="ru-RU" sz="2800" b="1" i="1" dirty="0"/>
          </a:p>
        </p:txBody>
      </p:sp>
      <p:pic>
        <p:nvPicPr>
          <p:cNvPr id="7170" name="Picture 2" descr="C:\Users\1\Desktop\огонь!\1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68" cy="57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00768"/>
            <a:ext cx="9144000" cy="85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                     </a:t>
            </a:r>
            <a:r>
              <a:rPr lang="ru-RU" sz="2800" b="1" i="1" dirty="0" smtClean="0"/>
              <a:t>Подковы, орудия труда.</a:t>
            </a:r>
            <a:endParaRPr lang="ru-RU" sz="2800" dirty="0"/>
          </a:p>
        </p:txBody>
      </p:sp>
      <p:pic>
        <p:nvPicPr>
          <p:cNvPr id="12290" name="Picture 2" descr="C:\Users\1\Desktop\огонь!\0030-047-Kuz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57892"/>
            <a:ext cx="9144000" cy="13572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/>
              <a:t>	</a:t>
            </a:r>
            <a:r>
              <a:rPr lang="ru-RU" sz="2800" b="1" i="1" dirty="0" smtClean="0"/>
              <a:t>Огонь  заставляет работать машины, космические корабли, запускать ракеты.</a:t>
            </a:r>
            <a:endParaRPr lang="ru-RU" sz="2800" b="1" i="1" dirty="0"/>
          </a:p>
        </p:txBody>
      </p:sp>
      <p:pic>
        <p:nvPicPr>
          <p:cNvPr id="1026" name="Picture 2" descr="C:\Users\1\Desktop\23 февраля\1355723595_sme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00768"/>
            <a:ext cx="9144000" cy="8572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Огнем  украшают  праздники, запускают фейерверки</a:t>
            </a:r>
            <a:endParaRPr lang="ru-RU" b="1" i="1" dirty="0"/>
          </a:p>
        </p:txBody>
      </p:sp>
      <p:pic>
        <p:nvPicPr>
          <p:cNvPr id="13314" name="Picture 2" descr="C:\Users\1\Desktop\огонь!\1231065875_fireworks-show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107157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ru-RU" sz="2800" i="1" dirty="0" smtClean="0">
                <a:solidFill>
                  <a:schemeClr val="tx1"/>
                </a:solidFill>
              </a:rPr>
              <a:t>Жил-был Огонь.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 	Был он очень безжалостным  и   горячим. 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715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ИИИ</a:t>
            </a:r>
            <a:endParaRPr lang="ru-RU" dirty="0"/>
          </a:p>
        </p:txBody>
      </p:sp>
      <p:pic>
        <p:nvPicPr>
          <p:cNvPr id="2050" name="Picture 2" descr="C:\Users\1\Desktop\огонь!\image_18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43644"/>
            <a:ext cx="9144000" cy="7143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              Огнем зажигают бенгальские огни.</a:t>
            </a:r>
            <a:endParaRPr lang="ru-RU" sz="2800" b="1" i="1" dirty="0"/>
          </a:p>
        </p:txBody>
      </p:sp>
      <p:pic>
        <p:nvPicPr>
          <p:cNvPr id="14338" name="Picture 2" descr="C:\Users\1\Desktop\огонь!\z_f82f5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636"/>
            <a:ext cx="9144000" cy="18573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/>
              <a:t>	 </a:t>
            </a:r>
            <a:r>
              <a:rPr lang="ru-RU" sz="2800" b="1" i="1" dirty="0" smtClean="0"/>
              <a:t>Олимпийский огонь – один из символов </a:t>
            </a:r>
          </a:p>
          <a:p>
            <a:pPr>
              <a:buNone/>
            </a:pPr>
            <a:r>
              <a:rPr lang="ru-RU" sz="2800" b="1" i="1" dirty="0" smtClean="0"/>
              <a:t>	Олимпийских игр. Его зажигают в  городе проведения игр,  во время их открытия, и он горит непрерывно до их окончания. </a:t>
            </a:r>
            <a:endParaRPr lang="ru-RU" sz="2800" b="1" i="1" dirty="0"/>
          </a:p>
        </p:txBody>
      </p:sp>
      <p:pic>
        <p:nvPicPr>
          <p:cNvPr id="2050" name="Picture 2" descr="C:\Users\1\Desktop\огонь!\information_items_43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78581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1\Desktop\огонь!\image30540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78645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       Огонь символизирует борьбу за победу,</a:t>
            </a:r>
          </a:p>
          <a:p>
            <a:r>
              <a:rPr lang="ru-RU" sz="2800" b="1" i="1" dirty="0" smtClean="0"/>
              <a:t>                                     а так же мир, дружбу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96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43578"/>
            <a:ext cx="9144000" cy="12144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b="1" i="1" dirty="0" smtClean="0"/>
              <a:t>Люди склоняют головы перед вечным огнем и          возлагают цветы у памятников героям.</a:t>
            </a:r>
            <a:endParaRPr lang="ru-RU" sz="2800" b="1" i="1" dirty="0"/>
          </a:p>
        </p:txBody>
      </p:sp>
      <p:pic>
        <p:nvPicPr>
          <p:cNvPr id="16386" name="Picture 2" descr="C:\Users\1\Desktop\огонь!\79a145e8ff29ba741d975ca7772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80"/>
            <a:ext cx="9144000" cy="65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29264"/>
            <a:ext cx="9144000" cy="14287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     Если не затушить костер, то этот маленький  безобидный  огонек  может  превратиться  в злейшего врага.</a:t>
            </a:r>
          </a:p>
          <a:p>
            <a:endParaRPr lang="ru-RU" sz="2800" b="1" i="1" dirty="0"/>
          </a:p>
        </p:txBody>
      </p:sp>
      <p:pic>
        <p:nvPicPr>
          <p:cNvPr id="17410" name="Picture 2" descr="C:\Users\1\Desktop\огонь!\5_Fire_Activity_Northside_Bo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" y="0"/>
            <a:ext cx="9144000" cy="5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8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	Огонь уничтожит  деревья, растения,  животных, птиц, насекомых – всю окружающую  природу.</a:t>
            </a:r>
            <a:endParaRPr lang="ru-RU" sz="2800" b="1" i="1" dirty="0"/>
          </a:p>
        </p:txBody>
      </p:sp>
      <p:pic>
        <p:nvPicPr>
          <p:cNvPr id="18434" name="Picture 2" descr="C:\Users\1\Desktop\огонь!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5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3572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i="1" dirty="0" smtClean="0"/>
              <a:t>    Огонь может перекинуться из леса на жилые дома, а  там живут люди. Это опасно. Люди могут получить ожоги и даже погибнуть.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C:\Users\1\Desktop\огонь!\24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29330"/>
            <a:ext cx="9144000" cy="9286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     Чтобы спастись от злого огня надо вызвать        пожарных.</a:t>
            </a:r>
            <a:endParaRPr lang="ru-RU" sz="2800" b="1" i="1" dirty="0"/>
          </a:p>
        </p:txBody>
      </p:sp>
      <p:pic>
        <p:nvPicPr>
          <p:cNvPr id="20482" name="Picture 2" descr="C:\Users\1\Desktop\огонь!\img_17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72206"/>
            <a:ext cx="9144000" cy="78579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  Пусть знает каждый гражданин, набираем   -   </a:t>
            </a:r>
            <a:r>
              <a:rPr lang="ru-RU" sz="3900" b="1" i="1" dirty="0" smtClean="0"/>
              <a:t>01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21506" name="Picture 2" descr="C:\Users\1\Desktop\огонь!\mitih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00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Пожарная машина быстро довезет пожарных до места и никто не погибнет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29330"/>
            <a:ext cx="9144000" cy="9286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/>
              <a:t>          Пожарная машина быстро довезет пожарных до места  и никто не погибнет.</a:t>
            </a:r>
            <a:endParaRPr lang="ru-RU" sz="2800" b="1" i="1" dirty="0"/>
          </a:p>
        </p:txBody>
      </p:sp>
      <p:pic>
        <p:nvPicPr>
          <p:cNvPr id="22530" name="Picture 2" descr="C:\Users\1\Desktop\огонь!\l_mns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72206"/>
            <a:ext cx="9144000" cy="7857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</a:t>
            </a:r>
            <a:r>
              <a:rPr lang="ru-RU" sz="2800" i="1" dirty="0" smtClean="0">
                <a:solidFill>
                  <a:schemeClr val="tx1"/>
                </a:solidFill>
              </a:rPr>
              <a:t>Гулял огонь, где хотел.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642942"/>
          </a:xfrm>
        </p:spPr>
        <p:txBody>
          <a:bodyPr>
            <a:normAutofit/>
          </a:bodyPr>
          <a:lstStyle/>
          <a:p>
            <a:endParaRPr lang="ru-RU" sz="2800" b="1" i="1" dirty="0"/>
          </a:p>
        </p:txBody>
      </p:sp>
      <p:pic>
        <p:nvPicPr>
          <p:cNvPr id="4098" name="Picture 2" descr="C:\Users\1\Desktop\огонь!\poja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48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	</a:t>
            </a:r>
            <a:r>
              <a:rPr lang="ru-RU" sz="2400" i="1" dirty="0" smtClean="0"/>
              <a:t>                                        </a:t>
            </a:r>
            <a:r>
              <a:rPr lang="ru-RU" sz="2400" b="1" i="1" dirty="0" smtClean="0"/>
              <a:t>СПАСИБО ЗА ВНИМАНИЕ!</a:t>
            </a:r>
          </a:p>
          <a:p>
            <a:pPr>
              <a:buNone/>
            </a:pPr>
            <a:r>
              <a:rPr lang="ru-RU" sz="1800" b="1" i="1" dirty="0" smtClean="0"/>
              <a:t>	Автор </a:t>
            </a:r>
            <a:r>
              <a:rPr lang="ru-RU" sz="1800" b="1" i="1" dirty="0"/>
              <a:t>презентации: </a:t>
            </a:r>
            <a:r>
              <a:rPr lang="ru-RU" sz="1800" b="1" i="1" dirty="0" smtClean="0"/>
              <a:t> Девяткова </a:t>
            </a:r>
            <a:r>
              <a:rPr lang="ru-RU" sz="1800" b="1" i="1" dirty="0"/>
              <a:t>Е. В., воспитатель второй </a:t>
            </a:r>
            <a:r>
              <a:rPr lang="ru-RU" sz="1800" b="1" i="1" dirty="0" smtClean="0"/>
              <a:t>квалификационной категории</a:t>
            </a:r>
            <a:r>
              <a:rPr lang="ru-RU" sz="1800" b="1" i="1" dirty="0"/>
              <a:t>, п</a:t>
            </a:r>
            <a:r>
              <a:rPr lang="ru-RU" sz="1800" b="1" i="1" dirty="0" smtClean="0"/>
              <a:t>. </a:t>
            </a:r>
            <a:r>
              <a:rPr lang="ru-RU" sz="1800" b="1" i="1" dirty="0" err="1" smtClean="0"/>
              <a:t>Горноправдинск</a:t>
            </a:r>
            <a:r>
              <a:rPr lang="ru-RU" sz="1800" b="1" i="1"/>
              <a:t>, </a:t>
            </a:r>
            <a:r>
              <a:rPr lang="ru-RU" sz="1800" b="1" i="1" smtClean="0"/>
              <a:t> ХМАО-ЮГРА , 2014 </a:t>
            </a:r>
            <a:r>
              <a:rPr lang="ru-RU" sz="1800" b="1" i="1" dirty="0"/>
              <a:t>год</a:t>
            </a:r>
            <a:r>
              <a:rPr lang="ru-RU" sz="1800" b="1" i="1" dirty="0" smtClean="0"/>
              <a:t>.</a:t>
            </a:r>
          </a:p>
          <a:p>
            <a:pPr>
              <a:buNone/>
            </a:pPr>
            <a:r>
              <a:rPr lang="ru-RU" sz="1600" b="1" i="1" dirty="0" smtClean="0"/>
              <a:t>	</a:t>
            </a:r>
            <a:r>
              <a:rPr lang="ru-RU" sz="1800" b="1" i="1" dirty="0" smtClean="0"/>
              <a:t>Личный вклад - текст сказки в сопровождении с фото по пожарной безопасности, фото использованы из интернета.</a:t>
            </a:r>
          </a:p>
          <a:p>
            <a:pPr>
              <a:buNone/>
            </a:pPr>
            <a:r>
              <a:rPr lang="ru-RU" sz="1800" b="1" i="1" dirty="0"/>
              <a:t> </a:t>
            </a:r>
            <a:r>
              <a:rPr lang="ru-RU" sz="1800" b="1" i="1" dirty="0" smtClean="0"/>
              <a:t>      </a:t>
            </a:r>
          </a:p>
        </p:txBody>
      </p:sp>
      <p:pic>
        <p:nvPicPr>
          <p:cNvPr id="23554" name="Picture 2" descr="C:\Users\1\Desktop\огонь!\rose-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57892"/>
            <a:ext cx="9144000" cy="10001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	По лесам, деревьям. Никого Огонь не щадил на своем пути и был  злейшим  врагом  всего  живого.</a:t>
            </a:r>
            <a:endParaRPr lang="ru-RU" sz="2800" b="1" i="1" dirty="0"/>
          </a:p>
        </p:txBody>
      </p:sp>
      <p:pic>
        <p:nvPicPr>
          <p:cNvPr id="5122" name="Picture 2" descr="C:\Users\1\Desktop\огонь!\0021-021-Les-i-pozh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92882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И вот однажды повстречался на его пути Человек, и сказал Человек: «Давай, Огонь померяемся силой, Огонь отвечает: «Да куда тебе Человек, со мной силой мериться». А Человек настаивал на своем. Огонь и согласился. Вот и начался у них бой. Человек заманил Огонь к реке и прыгнул в воду. Схватил Человек мокрой рукой языки  пламени и хотел затушить. Взмолился Огонь: «Не туши меня, Человек, верой и правдой тебе служить буду». Пожалел его Человек, заставил служить себе. Вот так и начал Огонь служить Человеку и стал его другом. </a:t>
            </a:r>
            <a:endParaRPr lang="ru-RU" b="1" i="1" dirty="0"/>
          </a:p>
        </p:txBody>
      </p:sp>
      <p:pic>
        <p:nvPicPr>
          <p:cNvPr id="3074" name="Picture 2" descr="C:\Users\1\Desktop\огонь!\810827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56"/>
            <a:ext cx="9144000" cy="61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57826"/>
            <a:ext cx="9144000" cy="15001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	Огонь – давний друг человека. В первобытные времена человек научился  добывать огонь с помощью солнца.</a:t>
            </a:r>
            <a:endParaRPr lang="ru-RU" sz="2800" b="1" i="1" dirty="0"/>
          </a:p>
        </p:txBody>
      </p:sp>
      <p:pic>
        <p:nvPicPr>
          <p:cNvPr id="6146" name="Picture 2" descr="C:\Users\1\Desktop\огонь!\6e0461031f41e39f3b804b842ead4a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5842"/>
            <a:ext cx="9144000" cy="62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72206"/>
            <a:ext cx="9144000" cy="57150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                       Время шло и человек изобрел спички.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E:\огонь!\get_im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29330"/>
            <a:ext cx="9144000" cy="9286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/>
              <a:t>	Огонь обеспечивает человека светом. Это лучина, она освещала комнату человека.</a:t>
            </a:r>
            <a:endParaRPr lang="ru-RU" sz="2800" b="1" i="1" dirty="0"/>
          </a:p>
        </p:txBody>
      </p:sp>
      <p:pic>
        <p:nvPicPr>
          <p:cNvPr id="1026" name="Picture 2" descr="C:\Users\1\Desktop\огонь!\luchina-0000073382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8"/>
            <a:ext cx="9144000" cy="600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43644"/>
            <a:ext cx="9144000" cy="714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sz="2800" b="1" i="1" dirty="0" smtClean="0"/>
              <a:t>Со временем появились свечи</a:t>
            </a:r>
            <a:endParaRPr lang="ru-RU" sz="2800" b="1" i="1" dirty="0"/>
          </a:p>
        </p:txBody>
      </p:sp>
      <p:pic>
        <p:nvPicPr>
          <p:cNvPr id="11266" name="Picture 2" descr="C:\Users\1\Desktop\огонь!\svecha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509</TotalTime>
  <Words>196</Words>
  <Application>Microsoft Office PowerPoint</Application>
  <PresentationFormat>Экран (4:3)</PresentationFormat>
  <Paragraphs>42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Модульная</vt:lpstr>
      <vt:lpstr>Презентация PowerPoint</vt:lpstr>
      <vt:lpstr>                                     Жил-был Огонь.   Был он очень безжалостным  и   горячим.  </vt:lpstr>
      <vt:lpstr>                                Гулял огонь, где хотел.</vt:lpstr>
      <vt:lpstr>Презентация PowerPoint</vt:lpstr>
      <vt:lpstr>Презентация PowerPoint</vt:lpstr>
      <vt:lpstr>Презентация PowerPoint</vt:lpstr>
      <vt:lpstr>                       Время шло и человек изобрел спички.</vt:lpstr>
      <vt:lpstr>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Пожарная машина быстро довезет пожарных до места и никто не погибнет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ОГОНЬ! ДРУГ ИЛИ ВРАГ</dc:title>
  <dc:creator>1</dc:creator>
  <cp:lastModifiedBy>1</cp:lastModifiedBy>
  <cp:revision>42</cp:revision>
  <dcterms:created xsi:type="dcterms:W3CDTF">2013-02-25T09:28:17Z</dcterms:created>
  <dcterms:modified xsi:type="dcterms:W3CDTF">2014-06-05T05:05:17Z</dcterms:modified>
</cp:coreProperties>
</file>