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sldIdLst>
    <p:sldId id="263" r:id="rId3"/>
    <p:sldId id="318" r:id="rId4"/>
    <p:sldId id="298" r:id="rId5"/>
    <p:sldId id="299" r:id="rId6"/>
    <p:sldId id="297" r:id="rId7"/>
    <p:sldId id="300" r:id="rId8"/>
    <p:sldId id="292" r:id="rId9"/>
    <p:sldId id="314" r:id="rId10"/>
    <p:sldId id="293" r:id="rId11"/>
    <p:sldId id="283" r:id="rId12"/>
    <p:sldId id="294" r:id="rId13"/>
    <p:sldId id="282" r:id="rId14"/>
    <p:sldId id="288" r:id="rId15"/>
    <p:sldId id="289" r:id="rId16"/>
    <p:sldId id="290" r:id="rId17"/>
    <p:sldId id="291" r:id="rId18"/>
    <p:sldId id="319" r:id="rId19"/>
    <p:sldId id="260" r:id="rId20"/>
    <p:sldId id="305" r:id="rId21"/>
    <p:sldId id="306" r:id="rId22"/>
    <p:sldId id="308" r:id="rId23"/>
    <p:sldId id="307" r:id="rId24"/>
    <p:sldId id="303" r:id="rId25"/>
    <p:sldId id="302" r:id="rId26"/>
    <p:sldId id="280" r:id="rId27"/>
    <p:sldId id="295" r:id="rId28"/>
    <p:sldId id="320" r:id="rId29"/>
    <p:sldId id="278" r:id="rId30"/>
    <p:sldId id="285" r:id="rId31"/>
    <p:sldId id="329" r:id="rId32"/>
    <p:sldId id="327" r:id="rId33"/>
    <p:sldId id="324" r:id="rId34"/>
    <p:sldId id="322" r:id="rId35"/>
    <p:sldId id="326" r:id="rId36"/>
    <p:sldId id="323" r:id="rId37"/>
    <p:sldId id="258" r:id="rId38"/>
    <p:sldId id="309" r:id="rId39"/>
    <p:sldId id="32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DDDDDD"/>
    <a:srgbClr val="F0F5FA"/>
    <a:srgbClr val="4B462B"/>
    <a:srgbClr val="94C31F"/>
    <a:srgbClr val="002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44909-91FC-4BE2-AAE7-FF2417441DE9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17CC-1698-410B-8E8D-C0AD897E8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00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408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03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40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40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40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40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40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07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27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17CC-1698-410B-8E8D-C0AD897E8F4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8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27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75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99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65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05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09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31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84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9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84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72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76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3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45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90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4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66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71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8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38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94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87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9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2991-A11F-45CF-8024-045207ED4B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0F7E-98CA-41A4-A8DE-BCC356F1D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68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slide" Target="slide1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13.xml"/><Relationship Id="rId7" Type="http://schemas.openxmlformats.org/officeDocument/2006/relationships/image" Target="../media/image4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" Target="slide13.xml"/><Relationship Id="rId7" Type="http://schemas.openxmlformats.org/officeDocument/2006/relationships/image" Target="../media/image4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slide" Target="slide13.xml"/><Relationship Id="rId7" Type="http://schemas.openxmlformats.org/officeDocument/2006/relationships/image" Target="../media/image5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13.xml"/><Relationship Id="rId7" Type="http://schemas.openxmlformats.org/officeDocument/2006/relationships/image" Target="../media/image5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12" Type="http://schemas.openxmlformats.org/officeDocument/2006/relationships/image" Target="../media/image5.png"/><Relationship Id="rId2" Type="http://schemas.openxmlformats.org/officeDocument/2006/relationships/hyperlink" Target="&#1057;&#1082;&#1072;&#1079;&#1082;&#1080;%20&#1042;&#1083;&#1072;&#1076;&#1080;&#1084;&#1080;&#1088;&#1072;%20&#1057;&#1091;&#1090;&#1077;&#1077;&#1074;&#1072;.doc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&#1042;&#1083;&#1072;&#1076;&#1080;&#1084;&#1080;&#1088;%20&#1057;&#1091;&#1090;&#1077;&#1077;&#1074;%20-%20&#1089;&#1094;&#1077;&#1085;&#1072;&#1088;&#1080;&#1089;&#1090;.docx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56.jpeg"/><Relationship Id="rId10" Type="http://schemas.openxmlformats.org/officeDocument/2006/relationships/slide" Target="slide25.xml"/><Relationship Id="rId4" Type="http://schemas.openxmlformats.org/officeDocument/2006/relationships/hyperlink" Target="&#1042;&#1083;&#1072;&#1076;&#1080;&#1084;&#1080;&#1088;%20&#1057;&#1091;&#1090;&#1077;&#1077;&#1074;%20&#1088;&#1077;&#1078;&#1080;&#1089;&#1089;&#1077;&#1088;%20&#1080;%20&#1093;&#1091;&#1076;&#1086;&#1078;&#1085;&#1080;&#1082;-&#1087;&#1086;&#1089;&#1090;&#1072;&#1085;&#1086;&#1074;&#1097;&#1080;&#1082;.docx" TargetMode="External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19.xml"/><Relationship Id="rId18" Type="http://schemas.openxmlformats.org/officeDocument/2006/relationships/image" Target="../media/image66.png"/><Relationship Id="rId26" Type="http://schemas.openxmlformats.org/officeDocument/2006/relationships/slide" Target="slide25.xml"/><Relationship Id="rId3" Type="http://schemas.microsoft.com/office/2007/relationships/hdphoto" Target="../media/hdphoto3.wdp"/><Relationship Id="rId21" Type="http://schemas.openxmlformats.org/officeDocument/2006/relationships/slide" Target="slide31.xml"/><Relationship Id="rId34" Type="http://schemas.openxmlformats.org/officeDocument/2006/relationships/slide" Target="slide27.xml"/><Relationship Id="rId7" Type="http://schemas.microsoft.com/office/2007/relationships/hdphoto" Target="../media/hdphoto5.wdp"/><Relationship Id="rId12" Type="http://schemas.openxmlformats.org/officeDocument/2006/relationships/image" Target="../media/image63.png"/><Relationship Id="rId17" Type="http://schemas.openxmlformats.org/officeDocument/2006/relationships/slide" Target="slide20.xml"/><Relationship Id="rId25" Type="http://schemas.openxmlformats.org/officeDocument/2006/relationships/slide" Target="slide29.xml"/><Relationship Id="rId33" Type="http://schemas.microsoft.com/office/2007/relationships/hdphoto" Target="../media/hdphoto7.wdp"/><Relationship Id="rId2" Type="http://schemas.openxmlformats.org/officeDocument/2006/relationships/image" Target="../media/image59.jpeg"/><Relationship Id="rId16" Type="http://schemas.openxmlformats.org/officeDocument/2006/relationships/image" Target="../media/image65.png"/><Relationship Id="rId20" Type="http://schemas.openxmlformats.org/officeDocument/2006/relationships/slide" Target="slide3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slide" Target="slide22.xml"/><Relationship Id="rId24" Type="http://schemas.openxmlformats.org/officeDocument/2006/relationships/slide" Target="slide35.xml"/><Relationship Id="rId32" Type="http://schemas.openxmlformats.org/officeDocument/2006/relationships/image" Target="../media/image67.png"/><Relationship Id="rId5" Type="http://schemas.microsoft.com/office/2007/relationships/hdphoto" Target="../media/hdphoto4.wdp"/><Relationship Id="rId15" Type="http://schemas.openxmlformats.org/officeDocument/2006/relationships/slide" Target="slide23.xml"/><Relationship Id="rId23" Type="http://schemas.openxmlformats.org/officeDocument/2006/relationships/slide" Target="slide34.xml"/><Relationship Id="rId28" Type="http://schemas.openxmlformats.org/officeDocument/2006/relationships/slide" Target="slide24.xml"/><Relationship Id="rId36" Type="http://schemas.microsoft.com/office/2007/relationships/hdphoto" Target="../media/hdphoto8.wdp"/><Relationship Id="rId10" Type="http://schemas.microsoft.com/office/2007/relationships/hdphoto" Target="../media/hdphoto6.wdp"/><Relationship Id="rId19" Type="http://schemas.openxmlformats.org/officeDocument/2006/relationships/slide" Target="slide30.xml"/><Relationship Id="rId31" Type="http://schemas.openxmlformats.org/officeDocument/2006/relationships/slide" Target="slide26.xml"/><Relationship Id="rId4" Type="http://schemas.openxmlformats.org/officeDocument/2006/relationships/image" Target="../media/image60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Relationship Id="rId22" Type="http://schemas.openxmlformats.org/officeDocument/2006/relationships/slide" Target="slide33.xml"/><Relationship Id="rId27" Type="http://schemas.openxmlformats.org/officeDocument/2006/relationships/image" Target="../media/image13.png"/><Relationship Id="rId30" Type="http://schemas.openxmlformats.org/officeDocument/2006/relationships/image" Target="../media/image58.png"/><Relationship Id="rId35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.png"/><Relationship Id="rId9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69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slide" Target="slide1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slide" Target="slide18.xml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93.png"/><Relationship Id="rId18" Type="http://schemas.microsoft.com/office/2007/relationships/hdphoto" Target="../media/hdphoto11.wdp"/><Relationship Id="rId3" Type="http://schemas.openxmlformats.org/officeDocument/2006/relationships/image" Target="../media/image85.jpeg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microsoft.com/office/2007/relationships/hdphoto" Target="../media/hdphoto9.wdp"/><Relationship Id="rId5" Type="http://schemas.openxmlformats.org/officeDocument/2006/relationships/image" Target="../media/image87.png"/><Relationship Id="rId15" Type="http://schemas.openxmlformats.org/officeDocument/2006/relationships/image" Target="../media/image94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92.png"/><Relationship Id="rId18" Type="http://schemas.microsoft.com/office/2007/relationships/hdphoto" Target="../media/hdphoto18.wdp"/><Relationship Id="rId26" Type="http://schemas.microsoft.com/office/2007/relationships/hdphoto" Target="../media/hdphoto22.wdp"/><Relationship Id="rId3" Type="http://schemas.openxmlformats.org/officeDocument/2006/relationships/image" Target="../media/image97.png"/><Relationship Id="rId21" Type="http://schemas.openxmlformats.org/officeDocument/2006/relationships/image" Target="../media/image105.png"/><Relationship Id="rId7" Type="http://schemas.openxmlformats.org/officeDocument/2006/relationships/image" Target="../media/image99.png"/><Relationship Id="rId12" Type="http://schemas.microsoft.com/office/2007/relationships/hdphoto" Target="../media/hdphoto16.wdp"/><Relationship Id="rId17" Type="http://schemas.openxmlformats.org/officeDocument/2006/relationships/image" Target="../media/image103.png"/><Relationship Id="rId25" Type="http://schemas.openxmlformats.org/officeDocument/2006/relationships/image" Target="../media/image107.png"/><Relationship Id="rId2" Type="http://schemas.openxmlformats.org/officeDocument/2006/relationships/image" Target="../media/image96.jpeg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101.png"/><Relationship Id="rId24" Type="http://schemas.microsoft.com/office/2007/relationships/hdphoto" Target="../media/hdphoto21.wdp"/><Relationship Id="rId5" Type="http://schemas.openxmlformats.org/officeDocument/2006/relationships/image" Target="../media/image98.png"/><Relationship Id="rId15" Type="http://schemas.openxmlformats.org/officeDocument/2006/relationships/image" Target="../media/image102.png"/><Relationship Id="rId23" Type="http://schemas.openxmlformats.org/officeDocument/2006/relationships/image" Target="../media/image106.png"/><Relationship Id="rId28" Type="http://schemas.microsoft.com/office/2007/relationships/hdphoto" Target="../media/hdphoto23.wdp"/><Relationship Id="rId10" Type="http://schemas.microsoft.com/office/2007/relationships/hdphoto" Target="../media/hdphoto15.wdp"/><Relationship Id="rId19" Type="http://schemas.openxmlformats.org/officeDocument/2006/relationships/image" Target="../media/image104.png"/><Relationship Id="rId31" Type="http://schemas.openxmlformats.org/officeDocument/2006/relationships/slide" Target="slide18.xml"/><Relationship Id="rId4" Type="http://schemas.microsoft.com/office/2007/relationships/hdphoto" Target="../media/hdphoto12.wdp"/><Relationship Id="rId9" Type="http://schemas.openxmlformats.org/officeDocument/2006/relationships/image" Target="../media/image100.png"/><Relationship Id="rId14" Type="http://schemas.microsoft.com/office/2007/relationships/hdphoto" Target="../media/hdphoto9.wdp"/><Relationship Id="rId22" Type="http://schemas.microsoft.com/office/2007/relationships/hdphoto" Target="../media/hdphoto20.wdp"/><Relationship Id="rId27" Type="http://schemas.openxmlformats.org/officeDocument/2006/relationships/image" Target="../media/image108.png"/><Relationship Id="rId30" Type="http://schemas.microsoft.com/office/2007/relationships/hdphoto" Target="../media/hdphoto24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86.png"/><Relationship Id="rId18" Type="http://schemas.openxmlformats.org/officeDocument/2006/relationships/image" Target="../media/image9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12" Type="http://schemas.microsoft.com/office/2007/relationships/hdphoto" Target="../media/hdphoto8.wdp"/><Relationship Id="rId17" Type="http://schemas.microsoft.com/office/2007/relationships/hdphoto" Target="../media/hdphoto9.wdp"/><Relationship Id="rId2" Type="http://schemas.openxmlformats.org/officeDocument/2006/relationships/image" Target="../media/image110.jpeg"/><Relationship Id="rId16" Type="http://schemas.openxmlformats.org/officeDocument/2006/relationships/image" Target="../media/image92.png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5.wdp"/><Relationship Id="rId11" Type="http://schemas.openxmlformats.org/officeDocument/2006/relationships/image" Target="../media/image112.png"/><Relationship Id="rId5" Type="http://schemas.openxmlformats.org/officeDocument/2006/relationships/image" Target="../media/image111.png"/><Relationship Id="rId15" Type="http://schemas.microsoft.com/office/2007/relationships/hdphoto" Target="../media/hdphoto26.wdp"/><Relationship Id="rId10" Type="http://schemas.microsoft.com/office/2007/relationships/hdphoto" Target="../media/hdphoto20.wdp"/><Relationship Id="rId19" Type="http://schemas.microsoft.com/office/2007/relationships/hdphoto" Target="../media/hdphoto14.wdp"/><Relationship Id="rId4" Type="http://schemas.microsoft.com/office/2007/relationships/hdphoto" Target="../media/hdphoto21.wdp"/><Relationship Id="rId9" Type="http://schemas.openxmlformats.org/officeDocument/2006/relationships/image" Target="../media/image105.png"/><Relationship Id="rId14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microsoft.com/office/2007/relationships/hdphoto" Target="../media/hdphoto29.wdp"/><Relationship Id="rId18" Type="http://schemas.openxmlformats.org/officeDocument/2006/relationships/image" Target="../media/image122.png"/><Relationship Id="rId26" Type="http://schemas.openxmlformats.org/officeDocument/2006/relationships/image" Target="../media/image126.png"/><Relationship Id="rId3" Type="http://schemas.openxmlformats.org/officeDocument/2006/relationships/image" Target="../media/image114.jpeg"/><Relationship Id="rId21" Type="http://schemas.microsoft.com/office/2007/relationships/hdphoto" Target="../media/hdphoto33.wdp"/><Relationship Id="rId7" Type="http://schemas.openxmlformats.org/officeDocument/2006/relationships/image" Target="../media/image117.png"/><Relationship Id="rId12" Type="http://schemas.openxmlformats.org/officeDocument/2006/relationships/image" Target="../media/image119.png"/><Relationship Id="rId17" Type="http://schemas.microsoft.com/office/2007/relationships/hdphoto" Target="../media/hdphoto31.wdp"/><Relationship Id="rId25" Type="http://schemas.microsoft.com/office/2007/relationships/hdphoto" Target="../media/hdphoto34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1.png"/><Relationship Id="rId20" Type="http://schemas.openxmlformats.org/officeDocument/2006/relationships/image" Target="../media/image123.png"/><Relationship Id="rId29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11" Type="http://schemas.microsoft.com/office/2007/relationships/hdphoto" Target="../media/hdphoto28.wdp"/><Relationship Id="rId24" Type="http://schemas.openxmlformats.org/officeDocument/2006/relationships/image" Target="../media/image125.png"/><Relationship Id="rId5" Type="http://schemas.microsoft.com/office/2007/relationships/hdphoto" Target="../media/hdphoto27.wdp"/><Relationship Id="rId15" Type="http://schemas.microsoft.com/office/2007/relationships/hdphoto" Target="../media/hdphoto30.wdp"/><Relationship Id="rId23" Type="http://schemas.openxmlformats.org/officeDocument/2006/relationships/image" Target="../media/image124.png"/><Relationship Id="rId28" Type="http://schemas.openxmlformats.org/officeDocument/2006/relationships/image" Target="../media/image127.png"/><Relationship Id="rId10" Type="http://schemas.openxmlformats.org/officeDocument/2006/relationships/image" Target="../media/image118.png"/><Relationship Id="rId19" Type="http://schemas.microsoft.com/office/2007/relationships/hdphoto" Target="../media/hdphoto32.wdp"/><Relationship Id="rId4" Type="http://schemas.openxmlformats.org/officeDocument/2006/relationships/image" Target="../media/image115.png"/><Relationship Id="rId9" Type="http://schemas.microsoft.com/office/2007/relationships/hdphoto" Target="../media/hdphoto24.wdp"/><Relationship Id="rId14" Type="http://schemas.openxmlformats.org/officeDocument/2006/relationships/image" Target="../media/image120.png"/><Relationship Id="rId22" Type="http://schemas.openxmlformats.org/officeDocument/2006/relationships/image" Target="../media/image87.png"/><Relationship Id="rId27" Type="http://schemas.microsoft.com/office/2007/relationships/hdphoto" Target="../media/hdphoto35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4.png"/><Relationship Id="rId18" Type="http://schemas.openxmlformats.org/officeDocument/2006/relationships/image" Target="../media/image138.png"/><Relationship Id="rId3" Type="http://schemas.openxmlformats.org/officeDocument/2006/relationships/image" Target="../media/image128.jpeg"/><Relationship Id="rId21" Type="http://schemas.openxmlformats.org/officeDocument/2006/relationships/image" Target="../media/image140.png"/><Relationship Id="rId7" Type="http://schemas.openxmlformats.org/officeDocument/2006/relationships/image" Target="../media/image127.png"/><Relationship Id="rId12" Type="http://schemas.openxmlformats.org/officeDocument/2006/relationships/image" Target="../media/image133.png"/><Relationship Id="rId17" Type="http://schemas.microsoft.com/office/2007/relationships/hdphoto" Target="../media/hdphoto38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7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6.wdp"/><Relationship Id="rId11" Type="http://schemas.microsoft.com/office/2007/relationships/hdphoto" Target="../media/hdphoto14.wdp"/><Relationship Id="rId24" Type="http://schemas.microsoft.com/office/2007/relationships/hdphoto" Target="../media/hdphoto1.wdp"/><Relationship Id="rId5" Type="http://schemas.openxmlformats.org/officeDocument/2006/relationships/image" Target="../media/image130.png"/><Relationship Id="rId15" Type="http://schemas.openxmlformats.org/officeDocument/2006/relationships/image" Target="../media/image136.png"/><Relationship Id="rId23" Type="http://schemas.openxmlformats.org/officeDocument/2006/relationships/image" Target="../media/image4.png"/><Relationship Id="rId10" Type="http://schemas.openxmlformats.org/officeDocument/2006/relationships/image" Target="../media/image132.png"/><Relationship Id="rId19" Type="http://schemas.microsoft.com/office/2007/relationships/hdphoto" Target="../media/hdphoto39.wdp"/><Relationship Id="rId4" Type="http://schemas.openxmlformats.org/officeDocument/2006/relationships/image" Target="../media/image129.jpeg"/><Relationship Id="rId9" Type="http://schemas.microsoft.com/office/2007/relationships/hdphoto" Target="../media/hdphoto37.wdp"/><Relationship Id="rId14" Type="http://schemas.openxmlformats.org/officeDocument/2006/relationships/image" Target="../media/image135.png"/><Relationship Id="rId22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1.imageban.ru/out/2012/06/02/87921556f23b86a3e050c048c6fa4b95.jpg" TargetMode="External"/><Relationship Id="rId13" Type="http://schemas.openxmlformats.org/officeDocument/2006/relationships/hyperlink" Target="http://s016.radikal.ru/i335/1108/e5/df9b85a06247.jpg" TargetMode="External"/><Relationship Id="rId18" Type="http://schemas.openxmlformats.org/officeDocument/2006/relationships/hyperlink" Target="http://baby-scool.narod.ru/media/book/skazki/marschak/img/usatii.jpg" TargetMode="External"/><Relationship Id="rId26" Type="http://schemas.openxmlformats.org/officeDocument/2006/relationships/hyperlink" Target="https://upload.wikimedia.org/wikipedia/ru/6/62/%D0%9C%D1%8B_%D0%B8%D1%89%D0%B5%D0%BC_%D0%BA%D0%BB%D1%8F%D0%BA%D1%81%D1%83_(%D0%BA%D0%B0%D0%B4%D1%80).jpg" TargetMode="External"/><Relationship Id="rId3" Type="http://schemas.openxmlformats.org/officeDocument/2006/relationships/hyperlink" Target="http://s016.radikal.ru/i335/1105/b3/746e0a2597f9t.jpg" TargetMode="External"/><Relationship Id="rId21" Type="http://schemas.openxmlformats.org/officeDocument/2006/relationships/hyperlink" Target="http://mchost.e-reading-lib.org/illustrations/90/90500-i_013.png" TargetMode="External"/><Relationship Id="rId7" Type="http://schemas.openxmlformats.org/officeDocument/2006/relationships/hyperlink" Target="http://myshop33.com/images/pod_gribom.jpg" TargetMode="External"/><Relationship Id="rId12" Type="http://schemas.openxmlformats.org/officeDocument/2006/relationships/hyperlink" Target="http://black_falls.users.photofile.ru/photo/black_falls/3282890/xlarge/70562373.jpg" TargetMode="External"/><Relationship Id="rId17" Type="http://schemas.openxmlformats.org/officeDocument/2006/relationships/hyperlink" Target="http://img02.rl0.ru/pgc/432x288/52009d60-c70e-8790-c70e-879f078e7169.photo.0.jpg" TargetMode="External"/><Relationship Id="rId25" Type="http://schemas.openxmlformats.org/officeDocument/2006/relationships/hyperlink" Target="https://upload.wikimedia.org/wikipedia/ru/8/80/%D0%A2%D0%B5%D1%80%D0%B5%D0%BC-%D1%82%D0%B5%D1%80%D0%B5%D0%BC%D0%BE%D0%BA_-_%D0%BA%D0%B0%D0%B4%D1%80_%D0%B8%D0%B7_%D0%BC%D1%83%D0%BB%D1%8C%D1%82%D1%84%D0%B8%D0%BB%D1%8C%D0%BC%D0%B0.jpg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motiway.com/img/motivs/1399/l/ih0a7tcqwg.jpg" TargetMode="External"/><Relationship Id="rId20" Type="http://schemas.openxmlformats.org/officeDocument/2006/relationships/hyperlink" Target="http://ns.e-reading.mobi/illustrations/90/90180-i_015.png" TargetMode="External"/><Relationship Id="rId29" Type="http://schemas.openxmlformats.org/officeDocument/2006/relationships/hyperlink" Target="https://upload.wikimedia.org/wikipedia/ru/6/60/%D0%93%D1%80%D0%B8%D0%B1%D0%BE%D0%BA-%D1%82%D0%B5%D1%80%D0%B5%D0%BC%D0%BE%D0%BA_(%D0%BA%D0%B0%D0%B4%D1%80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zukraska.ru/wp-content/gallery/karandash/karandash1.gif" TargetMode="External"/><Relationship Id="rId11" Type="http://schemas.openxmlformats.org/officeDocument/2006/relationships/hyperlink" Target="http://img1.liveinternet.ru/images/attach/c/8/104/732/104732691_Suteev16.jpg" TargetMode="External"/><Relationship Id="rId24" Type="http://schemas.openxmlformats.org/officeDocument/2006/relationships/hyperlink" Target="https://upload.wikimedia.org/wikipedia/ru/1/1c/%D0%9F%D1%80%D0%BE%D0%BF%D0%B0%D0%BB_%D0%9F%D0%B5%D1%82%D1%8F-%D0%BF%D0%B5%D1%82%D1%83%D1%88%D0%BE%D0%BA_(%D0%BA%D0%B0%D0%B4%D1%80).jpg" TargetMode="External"/><Relationship Id="rId5" Type="http://schemas.openxmlformats.org/officeDocument/2006/relationships/hyperlink" Target="http://www.planetaskazok.ru/images/stories/suteev/mishonok_i_karandash/img_06.jpg" TargetMode="External"/><Relationship Id="rId15" Type="http://schemas.openxmlformats.org/officeDocument/2006/relationships/hyperlink" Target="http://www.cmpk.ru/content/image/bauman.jpg" TargetMode="External"/><Relationship Id="rId23" Type="http://schemas.openxmlformats.org/officeDocument/2006/relationships/hyperlink" Target="http://img11.nnm.ru/f/1/3/e/e/b88fff88b8fe2a410bdf6981fac.jpg" TargetMode="External"/><Relationship Id="rId28" Type="http://schemas.openxmlformats.org/officeDocument/2006/relationships/hyperlink" Target="https://upload.wikimedia.org/wikipedia/ru/6/62/%D0%9A%D1%80%D0%B0%D1%81%D0%BD%D0%B0%D1%8F_%D1%88%D0%B0%D0%BF%D0%BE%D1%87%D0%BA%D0%B0_%D0%B8%D0%B7_%D0%BC%D1%83%D0%BB%D1%8C%D1%82%D1%84%D0%B8%D0%BB%D1%8C%D0%BC%D0%B0_1958.jpg" TargetMode="External"/><Relationship Id="rId10" Type="http://schemas.openxmlformats.org/officeDocument/2006/relationships/hyperlink" Target="http://www.wwww4.com/w3752/67194.jpg" TargetMode="External"/><Relationship Id="rId19" Type="http://schemas.openxmlformats.org/officeDocument/2006/relationships/hyperlink" Target="http://www.e-reading.bz/illustrations/90/90176-i_005.png" TargetMode="External"/><Relationship Id="rId4" Type="http://schemas.openxmlformats.org/officeDocument/2006/relationships/hyperlink" Target="http://cs540109.vk.me/c540101/v540101039/29f66/FU-PEV0YGb0.jpg" TargetMode="External"/><Relationship Id="rId9" Type="http://schemas.openxmlformats.org/officeDocument/2006/relationships/hyperlink" Target="http://i3.fastpic.ru/big/2009/1023/a8/e79597ce6baadd69b02fcf6bfe25e5a8.jpg" TargetMode="External"/><Relationship Id="rId14" Type="http://schemas.openxmlformats.org/officeDocument/2006/relationships/hyperlink" Target="http://otdyh-v-yalte.com/uploads/posts/2011-09/1317211773_kinostudiya-im.-a.m.gorkogo.jpg" TargetMode="External"/><Relationship Id="rId22" Type="http://schemas.openxmlformats.org/officeDocument/2006/relationships/hyperlink" Target="http://ocka3ke.ru/sites/default/files/styles/large_tale/public/kto_skazal_myau_3.jpg?itok=i5fRcqqS" TargetMode="External"/><Relationship Id="rId27" Type="http://schemas.openxmlformats.org/officeDocument/2006/relationships/hyperlink" Target="https://upload.wikimedia.org/wikipedia/ru/f/f9/%D0%A5%D0%B2%D0%BE%D1%81%D1%82%D1%8B_(%D0%BC%D1%83%D0%BB%D1%8C%D1%82%D1%84%D0%B8%D0%BB%D1%8C%D0%BC).jpg" TargetMode="External"/><Relationship Id="rId30" Type="http://schemas.openxmlformats.org/officeDocument/2006/relationships/hyperlink" Target="https://upload.wikimedia.org/wikipedia/ru/d/d3/%D0%A1%D1%82%D1%80%D0%B5%D0%BB%D0%B0_%D1%83%D0%BB%D0%B5%D1%82%D0%B0%D0%B5%D1%82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toloka.hurtom.com/photos/0809080855423983_f0_0.jpg" TargetMode="External"/><Relationship Id="rId13" Type="http://schemas.openxmlformats.org/officeDocument/2006/relationships/hyperlink" Target="http://img-fotki.yandex.ru/get/5814/113233950.20/0_711b5_9897aa5f_L.jpg" TargetMode="External"/><Relationship Id="rId18" Type="http://schemas.openxmlformats.org/officeDocument/2006/relationships/hyperlink" Target="http://www.mp3-kniga.ru/bibliofil/img/rua-goricvet.jpg" TargetMode="External"/><Relationship Id="rId26" Type="http://schemas.openxmlformats.org/officeDocument/2006/relationships/hyperlink" Target="http://www.knigonosha.net/uploads/posts/online/knigonosha.net_2604.jpg" TargetMode="External"/><Relationship Id="rId3" Type="http://schemas.openxmlformats.org/officeDocument/2006/relationships/hyperlink" Target="http://pics.livejournal.com/marinagra/pic/001c1q9x" TargetMode="External"/><Relationship Id="rId21" Type="http://schemas.openxmlformats.org/officeDocument/2006/relationships/hyperlink" Target="http://www.wpm.msk.ru/images/newspost_images/meshok.yablok.jpg" TargetMode="External"/><Relationship Id="rId34" Type="http://schemas.openxmlformats.org/officeDocument/2006/relationships/hyperlink" Target="http://pictures.bookshop.ua/TitleBooks/ob_012934b.jpg" TargetMode="External"/><Relationship Id="rId7" Type="http://schemas.openxmlformats.org/officeDocument/2006/relationships/hyperlink" Target="http://vsebesplatno.clan.su/3/petya.i.krasnaya.shapochka.0-06-50.jpg" TargetMode="External"/><Relationship Id="rId12" Type="http://schemas.openxmlformats.org/officeDocument/2006/relationships/hyperlink" Target="http://st8.imhonet.ru/person/large/89/80/8980a402b24ae26f7aaf13bb39328501.jpg" TargetMode="External"/><Relationship Id="rId17" Type="http://schemas.openxmlformats.org/officeDocument/2006/relationships/hyperlink" Target="http://www.mp3-kniga.ru/bibliofil/img/mihalkov-schenok.jpg" TargetMode="External"/><Relationship Id="rId25" Type="http://schemas.openxmlformats.org/officeDocument/2006/relationships/hyperlink" Target="http://www.doktorpapa.ru/blog/wp-content/uploads/2010/06/kuzkuza.jpg" TargetMode="External"/><Relationship Id="rId33" Type="http://schemas.openxmlformats.org/officeDocument/2006/relationships/hyperlink" Target="http://tululu.org/shots/10194.jpg" TargetMode="External"/><Relationship Id="rId2" Type="http://schemas.openxmlformats.org/officeDocument/2006/relationships/hyperlink" Target="http://vseskazki.su/images/russkazka/suteev-vladimir/raznye-kolesa/raznye-kolesa-2.jpg" TargetMode="External"/><Relationship Id="rId16" Type="http://schemas.openxmlformats.org/officeDocument/2006/relationships/hyperlink" Target="http://www.bookin.org.ru/book/804806.jpg" TargetMode="External"/><Relationship Id="rId20" Type="http://schemas.openxmlformats.org/officeDocument/2006/relationships/hyperlink" Target="http://www.mp3-kniga.ru/bibliofil/img/suteev-telefon.jpg" TargetMode="External"/><Relationship Id="rId29" Type="http://schemas.openxmlformats.org/officeDocument/2006/relationships/hyperlink" Target="http://stat17.privet.ru/lr/0921c726ce5688e8112054e1fca2aa5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ltiki.arjlover.net/ap/zaj.i.chik.avi/zaj.i.chik.avi.image1.jpg" TargetMode="External"/><Relationship Id="rId11" Type="http://schemas.openxmlformats.org/officeDocument/2006/relationships/hyperlink" Target="http://skazki-chudu.ru/Lider/Dyadyda_Misha/Dyadya_misha_014.jpg" TargetMode="External"/><Relationship Id="rId24" Type="http://schemas.openxmlformats.org/officeDocument/2006/relationships/hyperlink" Target="http://data.fantlab.ru/images/editions/big/102185" TargetMode="External"/><Relationship Id="rId32" Type="http://schemas.openxmlformats.org/officeDocument/2006/relationships/hyperlink" Target="http://www.libex.ru/dimg/49315.jpg" TargetMode="External"/><Relationship Id="rId5" Type="http://schemas.openxmlformats.org/officeDocument/2006/relationships/hyperlink" Target="http://img.zoneland.ru/images4/522759Hvocty11015649111-39-581.JPG.jpg" TargetMode="External"/><Relationship Id="rId15" Type="http://schemas.openxmlformats.org/officeDocument/2006/relationships/hyperlink" Target="http://skazki-chudu.ru/Lider/Dyadyda_Misha/Dyadya_misha_018.jpg" TargetMode="External"/><Relationship Id="rId23" Type="http://schemas.openxmlformats.org/officeDocument/2006/relationships/hyperlink" Target="http://img1.liveinternet.ru/images/attach/c/7/97/145/97145995_large_f8676e7514ab.jpg" TargetMode="External"/><Relationship Id="rId28" Type="http://schemas.openxmlformats.org/officeDocument/2006/relationships/hyperlink" Target="http://www.libex.ru/dimg/326d7.jpg" TargetMode="External"/><Relationship Id="rId36" Type="http://schemas.openxmlformats.org/officeDocument/2006/relationships/hyperlink" Target="http://illustrator.indians.ru/artist/suteev.htm" TargetMode="External"/><Relationship Id="rId10" Type="http://schemas.openxmlformats.org/officeDocument/2006/relationships/hyperlink" Target="http://hitvitrina.ru/d/183300/d/500998401_6.jpg" TargetMode="External"/><Relationship Id="rId19" Type="http://schemas.openxmlformats.org/officeDocument/2006/relationships/hyperlink" Target="http://062012.imgbb.ru/d/3/b/d3b8ab6509646a1ea41cb6de7d5a8078.jpg" TargetMode="External"/><Relationship Id="rId31" Type="http://schemas.openxmlformats.org/officeDocument/2006/relationships/hyperlink" Target="http://www.kmrz.ru/catimg/70/70929.jpg" TargetMode="External"/><Relationship Id="rId4" Type="http://schemas.openxmlformats.org/officeDocument/2006/relationships/hyperlink" Target="http://demiart.ru/forum/uploads7/post-315158-1304097159.jpg" TargetMode="External"/><Relationship Id="rId9" Type="http://schemas.openxmlformats.org/officeDocument/2006/relationships/hyperlink" Target="http://vseskazki.su/images/russkazka/suteev-vladimir/dyadya-misha/dyadya-misha-4.jpg" TargetMode="External"/><Relationship Id="rId14" Type="http://schemas.openxmlformats.org/officeDocument/2006/relationships/hyperlink" Target="http://kid-book-museum.livejournal.com/167117.html" TargetMode="External"/><Relationship Id="rId22" Type="http://schemas.openxmlformats.org/officeDocument/2006/relationships/hyperlink" Target="http://shkolazhizni.ru/img/content/i116/116740_or.jpg" TargetMode="External"/><Relationship Id="rId27" Type="http://schemas.openxmlformats.org/officeDocument/2006/relationships/hyperlink" Target="http://skazki-chudu.ru/Dobrota/Meshok_yablok/meshok_18.jpg" TargetMode="External"/><Relationship Id="rId30" Type="http://schemas.openxmlformats.org/officeDocument/2006/relationships/hyperlink" Target="http://knigi.tomsk.ru/covers/000/715/143/original.jpg" TargetMode="External"/><Relationship Id="rId35" Type="http://schemas.openxmlformats.org/officeDocument/2006/relationships/hyperlink" Target="http://kino-cccp.net/publ/17-1-0-12561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center.ru/files/products/pics/62557/fullsize/29809.jpg" TargetMode="External"/><Relationship Id="rId13" Type="http://schemas.openxmlformats.org/officeDocument/2006/relationships/hyperlink" Target="http://www.proza.ru/pics/2013/11/20/1843.jpg" TargetMode="External"/><Relationship Id="rId18" Type="http://schemas.openxmlformats.org/officeDocument/2006/relationships/hyperlink" Target="http://www.planetaskazok.ru/images/stories/suteev/yabloko/tmp1BC-5.jpg" TargetMode="External"/><Relationship Id="rId26" Type="http://schemas.openxmlformats.org/officeDocument/2006/relationships/hyperlink" Target="http://www.planetaskazok.ru/images/stories/suteev/dyadya-misha/tmp1534-6.jpg" TargetMode="External"/><Relationship Id="rId3" Type="http://schemas.openxmlformats.org/officeDocument/2006/relationships/hyperlink" Target="http://kinomusorka.ru/views/data/images/cache/9138ce51bb9d3991bd060e33ffc0ab99LQ=KA30Og250LA-1LA1fA59Og100LA2LA2fA57Og25LAF1F1F1LA4LA128fA81OgKQ.jpg" TargetMode="External"/><Relationship Id="rId21" Type="http://schemas.openxmlformats.org/officeDocument/2006/relationships/hyperlink" Target="http://www.planetaskazok.ru/images/stories/suteev/pod-gribom/tmpF43-10.jpg" TargetMode="External"/><Relationship Id="rId7" Type="http://schemas.openxmlformats.org/officeDocument/2006/relationships/hyperlink" Target="http://img0.liveinternet.ru/images/attach/c/1/61/170/61170136_Suteev_3.jpg" TargetMode="External"/><Relationship Id="rId12" Type="http://schemas.openxmlformats.org/officeDocument/2006/relationships/hyperlink" Target="http://img1.liveinternet.ru/images/attach/b/3/8/468/8468767_1195039900_aibolit_copy.jpg" TargetMode="External"/><Relationship Id="rId17" Type="http://schemas.openxmlformats.org/officeDocument/2006/relationships/hyperlink" Target="http://ollforkids.ru/uploads/posts/2013-09/1379576245_04.jpg" TargetMode="External"/><Relationship Id="rId25" Type="http://schemas.openxmlformats.org/officeDocument/2006/relationships/hyperlink" Target="http://www.planetaskazok.ru/images/stories/suteev/yabloko/tmp1BC-2.jpg" TargetMode="External"/><Relationship Id="rId2" Type="http://schemas.openxmlformats.org/officeDocument/2006/relationships/hyperlink" Target="http://anysite.ru/img/publication/suteev/suteev1.jpg" TargetMode="External"/><Relationship Id="rId16" Type="http://schemas.openxmlformats.org/officeDocument/2006/relationships/hyperlink" Target="http://ollforkids.ru/uploads/posts/2013-11/1383653557_03.jpg" TargetMode="External"/><Relationship Id="rId20" Type="http://schemas.openxmlformats.org/officeDocument/2006/relationships/hyperlink" Target="http://www.planetaskazok.ru/images/stories/suteev/pod-gribom/tmpF43-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bliopskov.ru/img2013/sut3.jpg" TargetMode="External"/><Relationship Id="rId11" Type="http://schemas.openxmlformats.org/officeDocument/2006/relationships/hyperlink" Target="http://school.xvatit.com/images/3/37/26-6.05-2.jpg" TargetMode="External"/><Relationship Id="rId24" Type="http://schemas.openxmlformats.org/officeDocument/2006/relationships/hyperlink" Target="http://www.lookomorie.com/upload/iblock/4e0/yhst-63024657953310_2107_986127249.jpeg" TargetMode="External"/><Relationship Id="rId5" Type="http://schemas.openxmlformats.org/officeDocument/2006/relationships/hyperlink" Target="http://img0.liveinternet.ru/images/attach/c/1/58/664/58664672_1273068287_mk_foto_32.jpg" TargetMode="External"/><Relationship Id="rId15" Type="http://schemas.openxmlformats.org/officeDocument/2006/relationships/hyperlink" Target="http://audioskazki.net/wp-content/gallery/suteev/kto_skazal_myau/0048_1.jpg" TargetMode="External"/><Relationship Id="rId23" Type="http://schemas.openxmlformats.org/officeDocument/2006/relationships/hyperlink" Target="http://static.radugaknig.com/ebook/media/uploads/ebooks/r/raznyie-kolyosa/i.jpe" TargetMode="External"/><Relationship Id="rId28" Type="http://schemas.openxmlformats.org/officeDocument/2006/relationships/hyperlink" Target="https://upload.wikimedia.org/wikipedia/commons/thumb/e/e4/Vgik.jpg/1024px-Vgik.jpg" TargetMode="External"/><Relationship Id="rId10" Type="http://schemas.openxmlformats.org/officeDocument/2006/relationships/hyperlink" Target="http://my-shop.ru/_files/product/3/24/235314.jpg" TargetMode="External"/><Relationship Id="rId19" Type="http://schemas.openxmlformats.org/officeDocument/2006/relationships/hyperlink" Target="http://img11.nnm.me/6/5/e/3/b/8a8a6b58a8bd905cd53b69d6511.jpg" TargetMode="External"/><Relationship Id="rId4" Type="http://schemas.openxmlformats.org/officeDocument/2006/relationships/hyperlink" Target="http://funkyimg.com/u2/1865/899/640862_____________4.jpg" TargetMode="External"/><Relationship Id="rId9" Type="http://schemas.openxmlformats.org/officeDocument/2006/relationships/hyperlink" Target="http://www.wwww4.com/w3744/482964.jpg" TargetMode="External"/><Relationship Id="rId14" Type="http://schemas.openxmlformats.org/officeDocument/2006/relationships/hyperlink" Target="http://www.otoys.ru/picturesNew/book/b_978-5-17-070711-9_1.jpg" TargetMode="External"/><Relationship Id="rId22" Type="http://schemas.openxmlformats.org/officeDocument/2006/relationships/hyperlink" Target="http://www.lookomorie.com/upload/iblock/1cb/yhst-63024657953310_2107_986444666.jpeg" TargetMode="External"/><Relationship Id="rId27" Type="http://schemas.openxmlformats.org/officeDocument/2006/relationships/hyperlink" Target="http://www.planetaskazok.ru/images/stories/suteev/dyadya-misha/tmp1534-15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76" y="2924944"/>
            <a:ext cx="4705976" cy="31906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4293096"/>
            <a:ext cx="3159216" cy="307777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7712" y="5269941"/>
            <a:ext cx="1452254" cy="12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68750" y1="21839" x2="68750" y2="21839"/>
                        <a14:foregroundMark x1="86458" y1="50575" x2="86458" y2="50575"/>
                        <a14:foregroundMark x1="94792" y1="43678" x2="94792" y2="43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8521" y="1593125"/>
            <a:ext cx="611056" cy="550952"/>
          </a:xfrm>
          <a:prstGeom prst="rect">
            <a:avLst/>
          </a:prstGeom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1135" y="2756112"/>
            <a:ext cx="2205408" cy="14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474925"/>
            <a:ext cx="87674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Владимир </a:t>
            </a:r>
            <a:r>
              <a:rPr lang="ru-RU" sz="8000" b="1" i="1" dirty="0" err="1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r>
              <a:rPr lang="ru-RU" sz="8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– </a:t>
            </a:r>
            <a:r>
              <a:rPr lang="ru-RU" sz="6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писатель, художник, сценарист …</a:t>
            </a:r>
            <a:endParaRPr lang="ru-RU" sz="4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84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583" y="22089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В. </a:t>
            </a:r>
            <a:r>
              <a:rPr lang="ru-RU" sz="4000" b="1" i="1" dirty="0" err="1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– художник - иллюстратор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 rot="7446787" flipH="1">
            <a:off x="6869268" y="5910898"/>
            <a:ext cx="868131" cy="1198963"/>
            <a:chOff x="5123542" y="1844824"/>
            <a:chExt cx="2136526" cy="3237476"/>
          </a:xfrm>
        </p:grpSpPr>
        <p:sp>
          <p:nvSpPr>
            <p:cNvPr id="4" name="Прямоугольник 3"/>
            <p:cNvSpPr/>
            <p:nvPr/>
          </p:nvSpPr>
          <p:spPr>
            <a:xfrm rot="1823346">
              <a:off x="5629802" y="2565908"/>
              <a:ext cx="953590" cy="244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123542" y="458651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349919" y="250245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517152" y="3842832"/>
              <a:ext cx="785224" cy="499901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5224"/>
                <a:gd name="connsiteY0" fmla="*/ 0 h 499901"/>
                <a:gd name="connsiteX1" fmla="*/ 304799 w 785224"/>
                <a:gd name="connsiteY1" fmla="*/ 304801 h 499901"/>
                <a:gd name="connsiteX2" fmla="*/ 740228 w 785224"/>
                <a:gd name="connsiteY2" fmla="*/ 493486 h 499901"/>
                <a:gd name="connsiteX3" fmla="*/ 740228 w 785224"/>
                <a:gd name="connsiteY3" fmla="*/ 449943 h 49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224" h="499901">
                  <a:moveTo>
                    <a:pt x="0" y="0"/>
                  </a:moveTo>
                  <a:cubicBezTo>
                    <a:pt x="32657" y="212876"/>
                    <a:pt x="181428" y="222553"/>
                    <a:pt x="304799" y="304801"/>
                  </a:cubicBezTo>
                  <a:cubicBezTo>
                    <a:pt x="428170" y="387049"/>
                    <a:pt x="667657" y="469296"/>
                    <a:pt x="740228" y="493486"/>
                  </a:cubicBezTo>
                  <a:cubicBezTo>
                    <a:pt x="812799" y="51767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401036" y="4090726"/>
              <a:ext cx="784233" cy="50080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4233"/>
                <a:gd name="connsiteY0" fmla="*/ 0 h 500807"/>
                <a:gd name="connsiteX1" fmla="*/ 319314 w 784233"/>
                <a:gd name="connsiteY1" fmla="*/ 290286 h 500807"/>
                <a:gd name="connsiteX2" fmla="*/ 740228 w 784233"/>
                <a:gd name="connsiteY2" fmla="*/ 493486 h 500807"/>
                <a:gd name="connsiteX3" fmla="*/ 740228 w 784233"/>
                <a:gd name="connsiteY3" fmla="*/ 449943 h 5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33" h="500807">
                  <a:moveTo>
                    <a:pt x="0" y="0"/>
                  </a:moveTo>
                  <a:cubicBezTo>
                    <a:pt x="32657" y="212876"/>
                    <a:pt x="195943" y="208038"/>
                    <a:pt x="319314" y="290286"/>
                  </a:cubicBezTo>
                  <a:cubicBezTo>
                    <a:pt x="442685" y="372534"/>
                    <a:pt x="670076" y="466877"/>
                    <a:pt x="740228" y="493486"/>
                  </a:cubicBezTo>
                  <a:cubicBezTo>
                    <a:pt x="810380" y="52009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808402" y="2116098"/>
              <a:ext cx="393610" cy="247893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349919" y="1844824"/>
              <a:ext cx="881121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7119175" y="1844824"/>
              <a:ext cx="140893" cy="1151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5" idx="0"/>
            </p:cNvCxnSpPr>
            <p:nvPr/>
          </p:nvCxnSpPr>
          <p:spPr>
            <a:xfrm flipV="1">
              <a:off x="5123542" y="2502453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878284" y="2991119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395536" y="964729"/>
            <a:ext cx="8062768" cy="5104331"/>
            <a:chOff x="543911" y="1072569"/>
            <a:chExt cx="8062768" cy="510433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3911" y="1072569"/>
              <a:ext cx="3857493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7206" y="1136900"/>
              <a:ext cx="3789473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Группа 16"/>
          <p:cNvGrpSpPr/>
          <p:nvPr/>
        </p:nvGrpSpPr>
        <p:grpSpPr>
          <a:xfrm>
            <a:off x="269408" y="964729"/>
            <a:ext cx="8652433" cy="5097777"/>
            <a:chOff x="228597" y="1052633"/>
            <a:chExt cx="8652433" cy="509777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7" y="1110410"/>
              <a:ext cx="4182578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3467" y="1052633"/>
              <a:ext cx="3887563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5" name="Группа 24"/>
          <p:cNvGrpSpPr/>
          <p:nvPr/>
        </p:nvGrpSpPr>
        <p:grpSpPr>
          <a:xfrm>
            <a:off x="395536" y="964729"/>
            <a:ext cx="8232347" cy="5040000"/>
            <a:chOff x="398113" y="987078"/>
            <a:chExt cx="8232347" cy="50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8113" y="987078"/>
              <a:ext cx="3644997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30460" y="987078"/>
              <a:ext cx="3600000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9" name="Группа 28"/>
          <p:cNvGrpSpPr/>
          <p:nvPr/>
        </p:nvGrpSpPr>
        <p:grpSpPr>
          <a:xfrm>
            <a:off x="395536" y="964729"/>
            <a:ext cx="8028749" cy="5040000"/>
            <a:chOff x="599278" y="1136016"/>
            <a:chExt cx="8028749" cy="504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99278" y="1136016"/>
              <a:ext cx="3687736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55897" y="1136016"/>
              <a:ext cx="3672130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3" name="Группа 32"/>
          <p:cNvGrpSpPr/>
          <p:nvPr/>
        </p:nvGrpSpPr>
        <p:grpSpPr>
          <a:xfrm>
            <a:off x="395536" y="964729"/>
            <a:ext cx="8420792" cy="5040000"/>
            <a:chOff x="380494" y="1110410"/>
            <a:chExt cx="8420792" cy="504000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0494" y="1110410"/>
              <a:ext cx="3929095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2191" y="1110410"/>
              <a:ext cx="3929095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6" name="Группа 35"/>
          <p:cNvGrpSpPr/>
          <p:nvPr/>
        </p:nvGrpSpPr>
        <p:grpSpPr>
          <a:xfrm>
            <a:off x="395536" y="964729"/>
            <a:ext cx="8355011" cy="5040000"/>
            <a:chOff x="323528" y="1117796"/>
            <a:chExt cx="8355011" cy="504000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1117796"/>
              <a:ext cx="3839999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58539" y="1117796"/>
              <a:ext cx="3920000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2" name="Группа 41"/>
          <p:cNvGrpSpPr/>
          <p:nvPr/>
        </p:nvGrpSpPr>
        <p:grpSpPr>
          <a:xfrm>
            <a:off x="395536" y="964729"/>
            <a:ext cx="8274442" cy="5040000"/>
            <a:chOff x="330006" y="1110410"/>
            <a:chExt cx="8274442" cy="504000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006" y="1110410"/>
              <a:ext cx="3782297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20261" y="1110410"/>
              <a:ext cx="3984187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3" name="Группа 22"/>
          <p:cNvGrpSpPr/>
          <p:nvPr/>
        </p:nvGrpSpPr>
        <p:grpSpPr>
          <a:xfrm>
            <a:off x="395536" y="964729"/>
            <a:ext cx="8083913" cy="5040000"/>
            <a:chOff x="520535" y="823142"/>
            <a:chExt cx="8083913" cy="50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0535" y="823142"/>
              <a:ext cx="3768564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20113" y="823142"/>
              <a:ext cx="3884335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7" name="Группа 36"/>
          <p:cNvGrpSpPr/>
          <p:nvPr/>
        </p:nvGrpSpPr>
        <p:grpSpPr>
          <a:xfrm>
            <a:off x="364004" y="964729"/>
            <a:ext cx="8360358" cy="5040000"/>
            <a:chOff x="389462" y="888289"/>
            <a:chExt cx="8360358" cy="50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462" y="888289"/>
              <a:ext cx="3764250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9233" y="888289"/>
              <a:ext cx="3910587" cy="50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401759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09409"/>
            <a:ext cx="6192074" cy="58050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0528" y="6063679"/>
            <a:ext cx="8783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Помимо иллюстрирования В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ладимир </a:t>
            </a:r>
            <a:r>
              <a:rPr lang="ru-RU" sz="24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писал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сам</a:t>
            </a:r>
            <a:endParaRPr lang="ru-RU" sz="2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64" b="99573" l="4494" r="96255">
                        <a14:foregroundMark x1="52809" y1="15385" x2="52809" y2="15385"/>
                        <a14:foregroundMark x1="70787" y1="75641" x2="70787" y2="75641"/>
                        <a14:foregroundMark x1="64419" y1="78205" x2="64419" y2="78205"/>
                        <a14:foregroundMark x1="55056" y1="63248" x2="55056" y2="63248"/>
                        <a14:foregroundMark x1="89139" y1="82051" x2="89139" y2="82051"/>
                        <a14:foregroundMark x1="86891" y1="85897" x2="86891" y2="85897"/>
                        <a14:foregroundMark x1="92509" y1="82051" x2="92509" y2="82051"/>
                        <a14:foregroundMark x1="64794" y1="56838" x2="64794" y2="56838"/>
                        <a14:foregroundMark x1="58801" y1="52137" x2="58801" y2="52137"/>
                        <a14:backgroundMark x1="74157" y1="49145" x2="74157" y2="49145"/>
                        <a14:backgroundMark x1="87640" y1="42735" x2="87640" y2="42735"/>
                        <a14:backgroundMark x1="85019" y1="35470" x2="85019" y2="35470"/>
                        <a14:backgroundMark x1="67041" y1="47863" x2="67041" y2="47863"/>
                        <a14:backgroundMark x1="55056" y1="55983" x2="55056" y2="55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1752" y="3856856"/>
            <a:ext cx="1872208" cy="1642965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68750" y1="21839" x2="68750" y2="21839"/>
                        <a14:foregroundMark x1="86458" y1="50575" x2="86458" y2="50575"/>
                        <a14:foregroundMark x1="94792" y1="43678" x2="94792" y2="43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6800" y="1628800"/>
            <a:ext cx="611056" cy="5509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31487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11" y="1124744"/>
            <a:ext cx="3286236" cy="4444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260647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В. </a:t>
            </a:r>
            <a:r>
              <a:rPr lang="ru-RU" sz="40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- писатель и художник</a:t>
            </a: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16196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23397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30598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377991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5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8995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2344" y="1160089"/>
            <a:ext cx="3303054" cy="440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52200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7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59401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8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66602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9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7380312" y="5877272"/>
            <a:ext cx="648072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10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44999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6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1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60647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В. </a:t>
            </a:r>
            <a:r>
              <a:rPr lang="ru-RU" sz="40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- писатель и художник</a:t>
            </a: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16196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23397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30598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377991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5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8995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52200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7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59401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8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66602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9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7380312" y="5877272"/>
            <a:ext cx="648072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10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44999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6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5130" y="1158647"/>
            <a:ext cx="3275729" cy="44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6152" y="1158647"/>
            <a:ext cx="3188160" cy="44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24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60647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В. </a:t>
            </a:r>
            <a:r>
              <a:rPr lang="ru-RU" sz="40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- писатель и художник</a:t>
            </a: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16196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23397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30598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377991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5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8995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52200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7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59401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8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66602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9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7380312" y="5877272"/>
            <a:ext cx="648072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10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44999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6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1009" y="1093734"/>
            <a:ext cx="3424211" cy="44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644" y="1072707"/>
            <a:ext cx="3456613" cy="44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24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60647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В. </a:t>
            </a:r>
            <a:r>
              <a:rPr lang="ru-RU" sz="40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- писатель и художник</a:t>
            </a: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16196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23397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30598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377991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5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8995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52200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7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59401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8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66602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9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7380312" y="5877272"/>
            <a:ext cx="648072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10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44999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6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9937" y="1016067"/>
            <a:ext cx="2909975" cy="44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64980" y="1016067"/>
            <a:ext cx="3038833" cy="44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24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60647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В. </a:t>
            </a:r>
            <a:r>
              <a:rPr lang="ru-RU" sz="40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- писатель и художник</a:t>
            </a: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16196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23397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30598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377991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5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8995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522007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7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594015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8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666023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9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7380312" y="5877272"/>
            <a:ext cx="648072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10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4499992" y="5877272"/>
            <a:ext cx="432048" cy="584775"/>
          </a:xfrm>
          <a:prstGeom prst="rect">
            <a:avLst/>
          </a:prstGeom>
          <a:noFill/>
          <a:ln w="38100" cmpd="tri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6</a:t>
            </a:r>
            <a:endParaRPr lang="ru-RU" sz="32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5030" y="1091644"/>
            <a:ext cx="3629836" cy="44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84618" y="1091644"/>
            <a:ext cx="3349023" cy="44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24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FCA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accel="5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918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1965 г . постановлением ЦК Владимиру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Георгиевич </a:t>
            </a:r>
            <a:r>
              <a:rPr lang="ru-RU" sz="2400" b="1" i="1" dirty="0" err="1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уприсваивают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звание Заслуженный деятель искусств РСФСР. </a:t>
            </a:r>
          </a:p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Его произведения переведенные на 36 языков и постоянно издаются в Европе, США,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Японии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и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Мексике</a:t>
            </a:r>
            <a:endParaRPr lang="ru-RU" sz="2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В. Сутеев и его герои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20272" y="2376992"/>
            <a:ext cx="1565040" cy="2343593"/>
          </a:xfrm>
          <a:prstGeom prst="rect">
            <a:avLst/>
          </a:prstGeom>
        </p:spPr>
      </p:pic>
      <p:pic>
        <p:nvPicPr>
          <p:cNvPr id="8" name="Рисунок 7" descr="В. Сутеев и его герои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82532" y="3861048"/>
            <a:ext cx="1708507" cy="2520000"/>
          </a:xfrm>
          <a:prstGeom prst="rect">
            <a:avLst/>
          </a:prstGeom>
        </p:spPr>
      </p:pic>
      <p:pic>
        <p:nvPicPr>
          <p:cNvPr id="9" name="Рисунок 8" descr="В. Сутеев и его герои">
            <a:hlinkClick r:id="rId6" action="ppaction://hlinkfile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5682" y="2376992"/>
            <a:ext cx="1752062" cy="2520000"/>
          </a:xfrm>
          <a:prstGeom prst="rect">
            <a:avLst/>
          </a:prstGeom>
        </p:spPr>
      </p:pic>
      <p:pic>
        <p:nvPicPr>
          <p:cNvPr id="6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1694907" cy="208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0716" y="2385016"/>
            <a:ext cx="1380645" cy="104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1361" y="4991491"/>
            <a:ext cx="2205408" cy="14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57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28" y="476672"/>
            <a:ext cx="3432586" cy="120032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i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>Угадай сказку по картинке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289" y="1911536"/>
            <a:ext cx="3384376" cy="1200329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i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defRPr>
            </a:lvl1pPr>
          </a:lstStyle>
          <a:p>
            <a:r>
              <a:rPr lang="ru-RU" dirty="0"/>
              <a:t>А </a:t>
            </a:r>
            <a:r>
              <a:rPr lang="ru-RU" dirty="0" smtClean="0"/>
              <a:t>Вы </a:t>
            </a:r>
            <a:r>
              <a:rPr lang="ru-RU" dirty="0"/>
              <a:t>из этой </a:t>
            </a:r>
            <a:r>
              <a:rPr lang="ru-RU" dirty="0" smtClean="0"/>
              <a:t>сказки?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3499" y="5589240"/>
            <a:ext cx="3384375" cy="646331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800" b="1" i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defRPr>
            </a:lvl1pPr>
          </a:lstStyle>
          <a:p>
            <a:pPr algn="ctr"/>
            <a:r>
              <a:rPr lang="ru-RU" sz="3600" dirty="0" smtClean="0"/>
              <a:t>Герои сказок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3499" y="3630883"/>
            <a:ext cx="3384376" cy="1200329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 i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>Сравните картинки</a:t>
            </a:r>
            <a:endParaRPr lang="ru-RU" dirty="0"/>
          </a:p>
        </p:txBody>
      </p:sp>
      <p:sp>
        <p:nvSpPr>
          <p:cNvPr id="27" name="Овал 26">
            <a:hlinkClick r:id="rId8" action="ppaction://hlinksldjump"/>
          </p:cNvPr>
          <p:cNvSpPr/>
          <p:nvPr/>
        </p:nvSpPr>
        <p:spPr>
          <a:xfrm>
            <a:off x="4996263" y="3630883"/>
            <a:ext cx="1048713" cy="1081980"/>
          </a:xfrm>
          <a:prstGeom prst="ellipse">
            <a:avLst/>
          </a:prstGeom>
          <a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35" name="Picture 1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156" y="4972848"/>
            <a:ext cx="843937" cy="7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579" y="4955092"/>
            <a:ext cx="990877" cy="7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552" y="5032186"/>
            <a:ext cx="575817" cy="88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223" y="5681929"/>
            <a:ext cx="573295" cy="91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Скругленный прямоугольник 54">
            <a:hlinkClick r:id="rId19" action="ppaction://hlinksldjump"/>
          </p:cNvPr>
          <p:cNvSpPr/>
          <p:nvPr/>
        </p:nvSpPr>
        <p:spPr>
          <a:xfrm>
            <a:off x="3893052" y="986169"/>
            <a:ext cx="334972" cy="3577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 rot="21171330" flipH="1">
            <a:off x="3736556" y="675493"/>
            <a:ext cx="691428" cy="945447"/>
            <a:chOff x="5123542" y="1844824"/>
            <a:chExt cx="2136526" cy="3237475"/>
          </a:xfrm>
        </p:grpSpPr>
        <p:sp>
          <p:nvSpPr>
            <p:cNvPr id="53" name="Прямоугольник 52"/>
            <p:cNvSpPr/>
            <p:nvPr/>
          </p:nvSpPr>
          <p:spPr>
            <a:xfrm rot="1823346">
              <a:off x="5629808" y="2565908"/>
              <a:ext cx="953589" cy="2448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5123546" y="4586512"/>
              <a:ext cx="787219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6349926" y="2502450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517157" y="3842830"/>
              <a:ext cx="785224" cy="499899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5224"/>
                <a:gd name="connsiteY0" fmla="*/ 0 h 499901"/>
                <a:gd name="connsiteX1" fmla="*/ 304799 w 785224"/>
                <a:gd name="connsiteY1" fmla="*/ 304801 h 499901"/>
                <a:gd name="connsiteX2" fmla="*/ 740228 w 785224"/>
                <a:gd name="connsiteY2" fmla="*/ 493486 h 499901"/>
                <a:gd name="connsiteX3" fmla="*/ 740228 w 785224"/>
                <a:gd name="connsiteY3" fmla="*/ 449943 h 49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224" h="499901">
                  <a:moveTo>
                    <a:pt x="0" y="0"/>
                  </a:moveTo>
                  <a:cubicBezTo>
                    <a:pt x="32657" y="212876"/>
                    <a:pt x="181428" y="222553"/>
                    <a:pt x="304799" y="304801"/>
                  </a:cubicBezTo>
                  <a:cubicBezTo>
                    <a:pt x="428170" y="387049"/>
                    <a:pt x="667657" y="469296"/>
                    <a:pt x="740228" y="493486"/>
                  </a:cubicBezTo>
                  <a:cubicBezTo>
                    <a:pt x="812799" y="51767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5401044" y="4090722"/>
              <a:ext cx="784232" cy="50080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4233"/>
                <a:gd name="connsiteY0" fmla="*/ 0 h 500807"/>
                <a:gd name="connsiteX1" fmla="*/ 319314 w 784233"/>
                <a:gd name="connsiteY1" fmla="*/ 290286 h 500807"/>
                <a:gd name="connsiteX2" fmla="*/ 740228 w 784233"/>
                <a:gd name="connsiteY2" fmla="*/ 493486 h 500807"/>
                <a:gd name="connsiteX3" fmla="*/ 740228 w 784233"/>
                <a:gd name="connsiteY3" fmla="*/ 449943 h 5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33" h="500807">
                  <a:moveTo>
                    <a:pt x="0" y="0"/>
                  </a:moveTo>
                  <a:cubicBezTo>
                    <a:pt x="32657" y="212876"/>
                    <a:pt x="195943" y="208038"/>
                    <a:pt x="319314" y="290286"/>
                  </a:cubicBezTo>
                  <a:cubicBezTo>
                    <a:pt x="442685" y="372534"/>
                    <a:pt x="670076" y="466877"/>
                    <a:pt x="740228" y="493486"/>
                  </a:cubicBezTo>
                  <a:cubicBezTo>
                    <a:pt x="810380" y="52009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6808409" y="2116097"/>
              <a:ext cx="393610" cy="247893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6349919" y="1844824"/>
              <a:ext cx="881121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7119175" y="1844824"/>
              <a:ext cx="140893" cy="1151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54" idx="0"/>
            </p:cNvCxnSpPr>
            <p:nvPr/>
          </p:nvCxnSpPr>
          <p:spPr>
            <a:xfrm flipV="1">
              <a:off x="5123542" y="2502453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5878284" y="2991119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Скругленный прямоугольник 60">
            <a:hlinkClick r:id="rId20" action="ppaction://hlinksldjump"/>
          </p:cNvPr>
          <p:cNvSpPr/>
          <p:nvPr/>
        </p:nvSpPr>
        <p:spPr>
          <a:xfrm>
            <a:off x="4785406" y="544031"/>
            <a:ext cx="315930" cy="3373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 rot="21171330" flipH="1">
            <a:off x="4650523" y="265342"/>
            <a:ext cx="652124" cy="891703"/>
            <a:chOff x="5123542" y="1844824"/>
            <a:chExt cx="2136526" cy="3237476"/>
          </a:xfrm>
        </p:grpSpPr>
        <p:sp>
          <p:nvSpPr>
            <p:cNvPr id="83" name="Прямоугольник 82"/>
            <p:cNvSpPr/>
            <p:nvPr/>
          </p:nvSpPr>
          <p:spPr>
            <a:xfrm rot="1823346">
              <a:off x="5629802" y="2565908"/>
              <a:ext cx="953590" cy="244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5123542" y="458651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349919" y="250245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5517152" y="3842832"/>
              <a:ext cx="785224" cy="499901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5224"/>
                <a:gd name="connsiteY0" fmla="*/ 0 h 499901"/>
                <a:gd name="connsiteX1" fmla="*/ 304799 w 785224"/>
                <a:gd name="connsiteY1" fmla="*/ 304801 h 499901"/>
                <a:gd name="connsiteX2" fmla="*/ 740228 w 785224"/>
                <a:gd name="connsiteY2" fmla="*/ 493486 h 499901"/>
                <a:gd name="connsiteX3" fmla="*/ 740228 w 785224"/>
                <a:gd name="connsiteY3" fmla="*/ 449943 h 49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224" h="499901">
                  <a:moveTo>
                    <a:pt x="0" y="0"/>
                  </a:moveTo>
                  <a:cubicBezTo>
                    <a:pt x="32657" y="212876"/>
                    <a:pt x="181428" y="222553"/>
                    <a:pt x="304799" y="304801"/>
                  </a:cubicBezTo>
                  <a:cubicBezTo>
                    <a:pt x="428170" y="387049"/>
                    <a:pt x="667657" y="469296"/>
                    <a:pt x="740228" y="493486"/>
                  </a:cubicBezTo>
                  <a:cubicBezTo>
                    <a:pt x="812799" y="51767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5401036" y="4090726"/>
              <a:ext cx="784233" cy="50080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4233"/>
                <a:gd name="connsiteY0" fmla="*/ 0 h 500807"/>
                <a:gd name="connsiteX1" fmla="*/ 319314 w 784233"/>
                <a:gd name="connsiteY1" fmla="*/ 290286 h 500807"/>
                <a:gd name="connsiteX2" fmla="*/ 740228 w 784233"/>
                <a:gd name="connsiteY2" fmla="*/ 493486 h 500807"/>
                <a:gd name="connsiteX3" fmla="*/ 740228 w 784233"/>
                <a:gd name="connsiteY3" fmla="*/ 449943 h 5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33" h="500807">
                  <a:moveTo>
                    <a:pt x="0" y="0"/>
                  </a:moveTo>
                  <a:cubicBezTo>
                    <a:pt x="32657" y="212876"/>
                    <a:pt x="195943" y="208038"/>
                    <a:pt x="319314" y="290286"/>
                  </a:cubicBezTo>
                  <a:cubicBezTo>
                    <a:pt x="442685" y="372534"/>
                    <a:pt x="670076" y="466877"/>
                    <a:pt x="740228" y="493486"/>
                  </a:cubicBezTo>
                  <a:cubicBezTo>
                    <a:pt x="810380" y="52009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6808402" y="2116098"/>
              <a:ext cx="393610" cy="247893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6349919" y="1844824"/>
              <a:ext cx="881121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7119175" y="1844824"/>
              <a:ext cx="140893" cy="1151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>
              <a:stCxn id="84" idx="0"/>
            </p:cNvCxnSpPr>
            <p:nvPr/>
          </p:nvCxnSpPr>
          <p:spPr>
            <a:xfrm flipV="1">
              <a:off x="5123542" y="2502453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5878284" y="2991119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Скругленный прямоугольник 72">
            <a:hlinkClick r:id="rId21" action="ppaction://hlinksldjump"/>
          </p:cNvPr>
          <p:cNvSpPr/>
          <p:nvPr/>
        </p:nvSpPr>
        <p:spPr>
          <a:xfrm>
            <a:off x="5702532" y="920141"/>
            <a:ext cx="317959" cy="3395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93" name="Группа 92"/>
          <p:cNvGrpSpPr/>
          <p:nvPr/>
        </p:nvGrpSpPr>
        <p:grpSpPr>
          <a:xfrm rot="21171330" flipH="1">
            <a:off x="5580355" y="646941"/>
            <a:ext cx="656312" cy="897430"/>
            <a:chOff x="5123542" y="1844824"/>
            <a:chExt cx="2136526" cy="3237476"/>
          </a:xfrm>
        </p:grpSpPr>
        <p:sp>
          <p:nvSpPr>
            <p:cNvPr id="94" name="Прямоугольник 93"/>
            <p:cNvSpPr/>
            <p:nvPr/>
          </p:nvSpPr>
          <p:spPr>
            <a:xfrm rot="1823346">
              <a:off x="5629802" y="2565908"/>
              <a:ext cx="953590" cy="244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5123542" y="458651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6349919" y="250245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5517152" y="3842832"/>
              <a:ext cx="785224" cy="499901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5224"/>
                <a:gd name="connsiteY0" fmla="*/ 0 h 499901"/>
                <a:gd name="connsiteX1" fmla="*/ 304799 w 785224"/>
                <a:gd name="connsiteY1" fmla="*/ 304801 h 499901"/>
                <a:gd name="connsiteX2" fmla="*/ 740228 w 785224"/>
                <a:gd name="connsiteY2" fmla="*/ 493486 h 499901"/>
                <a:gd name="connsiteX3" fmla="*/ 740228 w 785224"/>
                <a:gd name="connsiteY3" fmla="*/ 449943 h 49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224" h="499901">
                  <a:moveTo>
                    <a:pt x="0" y="0"/>
                  </a:moveTo>
                  <a:cubicBezTo>
                    <a:pt x="32657" y="212876"/>
                    <a:pt x="181428" y="222553"/>
                    <a:pt x="304799" y="304801"/>
                  </a:cubicBezTo>
                  <a:cubicBezTo>
                    <a:pt x="428170" y="387049"/>
                    <a:pt x="667657" y="469296"/>
                    <a:pt x="740228" y="493486"/>
                  </a:cubicBezTo>
                  <a:cubicBezTo>
                    <a:pt x="812799" y="51767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5401036" y="4090726"/>
              <a:ext cx="784233" cy="50080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4233"/>
                <a:gd name="connsiteY0" fmla="*/ 0 h 500807"/>
                <a:gd name="connsiteX1" fmla="*/ 319314 w 784233"/>
                <a:gd name="connsiteY1" fmla="*/ 290286 h 500807"/>
                <a:gd name="connsiteX2" fmla="*/ 740228 w 784233"/>
                <a:gd name="connsiteY2" fmla="*/ 493486 h 500807"/>
                <a:gd name="connsiteX3" fmla="*/ 740228 w 784233"/>
                <a:gd name="connsiteY3" fmla="*/ 449943 h 5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33" h="500807">
                  <a:moveTo>
                    <a:pt x="0" y="0"/>
                  </a:moveTo>
                  <a:cubicBezTo>
                    <a:pt x="32657" y="212876"/>
                    <a:pt x="195943" y="208038"/>
                    <a:pt x="319314" y="290286"/>
                  </a:cubicBezTo>
                  <a:cubicBezTo>
                    <a:pt x="442685" y="372534"/>
                    <a:pt x="670076" y="466877"/>
                    <a:pt x="740228" y="493486"/>
                  </a:cubicBezTo>
                  <a:cubicBezTo>
                    <a:pt x="810380" y="52009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6808402" y="2116098"/>
              <a:ext cx="393610" cy="247893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6349919" y="1844824"/>
              <a:ext cx="881121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V="1">
              <a:off x="7119175" y="1844824"/>
              <a:ext cx="140893" cy="1151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>
              <a:stCxn id="95" idx="0"/>
            </p:cNvCxnSpPr>
            <p:nvPr/>
          </p:nvCxnSpPr>
          <p:spPr>
            <a:xfrm flipV="1">
              <a:off x="5123542" y="2502453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V="1">
              <a:off x="5878284" y="2991119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Скругленный прямоугольник 63">
            <a:hlinkClick r:id="rId22" action="ppaction://hlinksldjump"/>
          </p:cNvPr>
          <p:cNvSpPr/>
          <p:nvPr/>
        </p:nvSpPr>
        <p:spPr>
          <a:xfrm>
            <a:off x="6648593" y="573084"/>
            <a:ext cx="344051" cy="367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04" name="Группа 103"/>
          <p:cNvGrpSpPr/>
          <p:nvPr/>
        </p:nvGrpSpPr>
        <p:grpSpPr>
          <a:xfrm rot="21171330" flipH="1">
            <a:off x="6514375" y="265342"/>
            <a:ext cx="710170" cy="971075"/>
            <a:chOff x="5123542" y="1844824"/>
            <a:chExt cx="2136526" cy="3237476"/>
          </a:xfrm>
        </p:grpSpPr>
        <p:sp>
          <p:nvSpPr>
            <p:cNvPr id="105" name="Прямоугольник 104"/>
            <p:cNvSpPr/>
            <p:nvPr/>
          </p:nvSpPr>
          <p:spPr>
            <a:xfrm rot="1823346">
              <a:off x="5629802" y="2565908"/>
              <a:ext cx="953590" cy="244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5123542" y="458651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6349919" y="250245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5517152" y="3842832"/>
              <a:ext cx="785224" cy="499901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5224"/>
                <a:gd name="connsiteY0" fmla="*/ 0 h 499901"/>
                <a:gd name="connsiteX1" fmla="*/ 304799 w 785224"/>
                <a:gd name="connsiteY1" fmla="*/ 304801 h 499901"/>
                <a:gd name="connsiteX2" fmla="*/ 740228 w 785224"/>
                <a:gd name="connsiteY2" fmla="*/ 493486 h 499901"/>
                <a:gd name="connsiteX3" fmla="*/ 740228 w 785224"/>
                <a:gd name="connsiteY3" fmla="*/ 449943 h 49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224" h="499901">
                  <a:moveTo>
                    <a:pt x="0" y="0"/>
                  </a:moveTo>
                  <a:cubicBezTo>
                    <a:pt x="32657" y="212876"/>
                    <a:pt x="181428" y="222553"/>
                    <a:pt x="304799" y="304801"/>
                  </a:cubicBezTo>
                  <a:cubicBezTo>
                    <a:pt x="428170" y="387049"/>
                    <a:pt x="667657" y="469296"/>
                    <a:pt x="740228" y="493486"/>
                  </a:cubicBezTo>
                  <a:cubicBezTo>
                    <a:pt x="812799" y="51767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5401036" y="4090726"/>
              <a:ext cx="784233" cy="50080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4233"/>
                <a:gd name="connsiteY0" fmla="*/ 0 h 500807"/>
                <a:gd name="connsiteX1" fmla="*/ 319314 w 784233"/>
                <a:gd name="connsiteY1" fmla="*/ 290286 h 500807"/>
                <a:gd name="connsiteX2" fmla="*/ 740228 w 784233"/>
                <a:gd name="connsiteY2" fmla="*/ 493486 h 500807"/>
                <a:gd name="connsiteX3" fmla="*/ 740228 w 784233"/>
                <a:gd name="connsiteY3" fmla="*/ 449943 h 5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33" h="500807">
                  <a:moveTo>
                    <a:pt x="0" y="0"/>
                  </a:moveTo>
                  <a:cubicBezTo>
                    <a:pt x="32657" y="212876"/>
                    <a:pt x="195943" y="208038"/>
                    <a:pt x="319314" y="290286"/>
                  </a:cubicBezTo>
                  <a:cubicBezTo>
                    <a:pt x="442685" y="372534"/>
                    <a:pt x="670076" y="466877"/>
                    <a:pt x="740228" y="493486"/>
                  </a:cubicBezTo>
                  <a:cubicBezTo>
                    <a:pt x="810380" y="52009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6808402" y="2116098"/>
              <a:ext cx="393610" cy="247893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6349919" y="1844824"/>
              <a:ext cx="881121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7119175" y="1844824"/>
              <a:ext cx="140893" cy="1151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>
              <a:stCxn id="106" idx="0"/>
            </p:cNvCxnSpPr>
            <p:nvPr/>
          </p:nvCxnSpPr>
          <p:spPr>
            <a:xfrm flipV="1">
              <a:off x="5123542" y="2502453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5878284" y="2991119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Скругленный прямоугольник 69">
            <a:hlinkClick r:id="rId23" action="ppaction://hlinksldjump"/>
          </p:cNvPr>
          <p:cNvSpPr/>
          <p:nvPr/>
        </p:nvSpPr>
        <p:spPr>
          <a:xfrm>
            <a:off x="7613913" y="924497"/>
            <a:ext cx="329664" cy="352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15" name="Группа 114"/>
          <p:cNvGrpSpPr/>
          <p:nvPr/>
        </p:nvGrpSpPr>
        <p:grpSpPr>
          <a:xfrm rot="21171330" flipH="1">
            <a:off x="7502253" y="646941"/>
            <a:ext cx="680472" cy="930466"/>
            <a:chOff x="5123542" y="1844824"/>
            <a:chExt cx="2136526" cy="3237476"/>
          </a:xfrm>
        </p:grpSpPr>
        <p:sp>
          <p:nvSpPr>
            <p:cNvPr id="116" name="Прямоугольник 115"/>
            <p:cNvSpPr/>
            <p:nvPr/>
          </p:nvSpPr>
          <p:spPr>
            <a:xfrm rot="1823346">
              <a:off x="5629802" y="2565908"/>
              <a:ext cx="953590" cy="244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5123542" y="458651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6349919" y="250245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5517152" y="3842832"/>
              <a:ext cx="785224" cy="499901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5224"/>
                <a:gd name="connsiteY0" fmla="*/ 0 h 499901"/>
                <a:gd name="connsiteX1" fmla="*/ 304799 w 785224"/>
                <a:gd name="connsiteY1" fmla="*/ 304801 h 499901"/>
                <a:gd name="connsiteX2" fmla="*/ 740228 w 785224"/>
                <a:gd name="connsiteY2" fmla="*/ 493486 h 499901"/>
                <a:gd name="connsiteX3" fmla="*/ 740228 w 785224"/>
                <a:gd name="connsiteY3" fmla="*/ 449943 h 49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224" h="499901">
                  <a:moveTo>
                    <a:pt x="0" y="0"/>
                  </a:moveTo>
                  <a:cubicBezTo>
                    <a:pt x="32657" y="212876"/>
                    <a:pt x="181428" y="222553"/>
                    <a:pt x="304799" y="304801"/>
                  </a:cubicBezTo>
                  <a:cubicBezTo>
                    <a:pt x="428170" y="387049"/>
                    <a:pt x="667657" y="469296"/>
                    <a:pt x="740228" y="493486"/>
                  </a:cubicBezTo>
                  <a:cubicBezTo>
                    <a:pt x="812799" y="51767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5401036" y="4090726"/>
              <a:ext cx="784233" cy="50080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4233"/>
                <a:gd name="connsiteY0" fmla="*/ 0 h 500807"/>
                <a:gd name="connsiteX1" fmla="*/ 319314 w 784233"/>
                <a:gd name="connsiteY1" fmla="*/ 290286 h 500807"/>
                <a:gd name="connsiteX2" fmla="*/ 740228 w 784233"/>
                <a:gd name="connsiteY2" fmla="*/ 493486 h 500807"/>
                <a:gd name="connsiteX3" fmla="*/ 740228 w 784233"/>
                <a:gd name="connsiteY3" fmla="*/ 449943 h 5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33" h="500807">
                  <a:moveTo>
                    <a:pt x="0" y="0"/>
                  </a:moveTo>
                  <a:cubicBezTo>
                    <a:pt x="32657" y="212876"/>
                    <a:pt x="195943" y="208038"/>
                    <a:pt x="319314" y="290286"/>
                  </a:cubicBezTo>
                  <a:cubicBezTo>
                    <a:pt x="442685" y="372534"/>
                    <a:pt x="670076" y="466877"/>
                    <a:pt x="740228" y="493486"/>
                  </a:cubicBezTo>
                  <a:cubicBezTo>
                    <a:pt x="810380" y="52009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6808402" y="2116098"/>
              <a:ext cx="393610" cy="247893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6349919" y="1844824"/>
              <a:ext cx="881121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V="1">
              <a:off x="7119175" y="1844824"/>
              <a:ext cx="140893" cy="1151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>
              <a:stCxn id="117" idx="0"/>
            </p:cNvCxnSpPr>
            <p:nvPr/>
          </p:nvCxnSpPr>
          <p:spPr>
            <a:xfrm flipV="1">
              <a:off x="5123542" y="2502453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5878284" y="2991119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Скругленный прямоугольник 66">
            <a:hlinkClick r:id="rId24" action="ppaction://hlinksldjump"/>
          </p:cNvPr>
          <p:cNvSpPr/>
          <p:nvPr/>
        </p:nvSpPr>
        <p:spPr>
          <a:xfrm>
            <a:off x="8581310" y="552051"/>
            <a:ext cx="287512" cy="3070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26" name="Группа 125"/>
          <p:cNvGrpSpPr/>
          <p:nvPr/>
        </p:nvGrpSpPr>
        <p:grpSpPr>
          <a:xfrm rot="21171330" flipH="1">
            <a:off x="8460432" y="295670"/>
            <a:ext cx="593465" cy="811494"/>
            <a:chOff x="5123542" y="1844824"/>
            <a:chExt cx="2136526" cy="3237476"/>
          </a:xfrm>
        </p:grpSpPr>
        <p:sp>
          <p:nvSpPr>
            <p:cNvPr id="127" name="Прямоугольник 126"/>
            <p:cNvSpPr/>
            <p:nvPr/>
          </p:nvSpPr>
          <p:spPr>
            <a:xfrm rot="1823346">
              <a:off x="5629802" y="2565908"/>
              <a:ext cx="953590" cy="244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5123542" y="458651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349919" y="2502453"/>
              <a:ext cx="787220" cy="49578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5517152" y="3842832"/>
              <a:ext cx="785224" cy="499901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5224"/>
                <a:gd name="connsiteY0" fmla="*/ 0 h 499901"/>
                <a:gd name="connsiteX1" fmla="*/ 304799 w 785224"/>
                <a:gd name="connsiteY1" fmla="*/ 304801 h 499901"/>
                <a:gd name="connsiteX2" fmla="*/ 740228 w 785224"/>
                <a:gd name="connsiteY2" fmla="*/ 493486 h 499901"/>
                <a:gd name="connsiteX3" fmla="*/ 740228 w 785224"/>
                <a:gd name="connsiteY3" fmla="*/ 449943 h 49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224" h="499901">
                  <a:moveTo>
                    <a:pt x="0" y="0"/>
                  </a:moveTo>
                  <a:cubicBezTo>
                    <a:pt x="32657" y="212876"/>
                    <a:pt x="181428" y="222553"/>
                    <a:pt x="304799" y="304801"/>
                  </a:cubicBezTo>
                  <a:cubicBezTo>
                    <a:pt x="428170" y="387049"/>
                    <a:pt x="667657" y="469296"/>
                    <a:pt x="740228" y="493486"/>
                  </a:cubicBezTo>
                  <a:cubicBezTo>
                    <a:pt x="812799" y="51767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5401036" y="4090726"/>
              <a:ext cx="784233" cy="500807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  <a:gd name="connsiteX0" fmla="*/ 0 w 784233"/>
                <a:gd name="connsiteY0" fmla="*/ 0 h 500807"/>
                <a:gd name="connsiteX1" fmla="*/ 319314 w 784233"/>
                <a:gd name="connsiteY1" fmla="*/ 290286 h 500807"/>
                <a:gd name="connsiteX2" fmla="*/ 740228 w 784233"/>
                <a:gd name="connsiteY2" fmla="*/ 493486 h 500807"/>
                <a:gd name="connsiteX3" fmla="*/ 740228 w 784233"/>
                <a:gd name="connsiteY3" fmla="*/ 449943 h 5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233" h="500807">
                  <a:moveTo>
                    <a:pt x="0" y="0"/>
                  </a:moveTo>
                  <a:cubicBezTo>
                    <a:pt x="32657" y="212876"/>
                    <a:pt x="195943" y="208038"/>
                    <a:pt x="319314" y="290286"/>
                  </a:cubicBezTo>
                  <a:cubicBezTo>
                    <a:pt x="442685" y="372534"/>
                    <a:pt x="670076" y="466877"/>
                    <a:pt x="740228" y="493486"/>
                  </a:cubicBezTo>
                  <a:cubicBezTo>
                    <a:pt x="810380" y="520096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6808402" y="2116098"/>
              <a:ext cx="393610" cy="247893"/>
            </a:xfrm>
            <a:custGeom>
              <a:avLst/>
              <a:gdLst>
                <a:gd name="connsiteX0" fmla="*/ 0 w 793300"/>
                <a:gd name="connsiteY0" fmla="*/ 0 h 543030"/>
                <a:gd name="connsiteX1" fmla="*/ 188686 w 793300"/>
                <a:gd name="connsiteY1" fmla="*/ 508000 h 543030"/>
                <a:gd name="connsiteX2" fmla="*/ 740228 w 793300"/>
                <a:gd name="connsiteY2" fmla="*/ 493486 h 543030"/>
                <a:gd name="connsiteX3" fmla="*/ 740228 w 793300"/>
                <a:gd name="connsiteY3" fmla="*/ 449943 h 543030"/>
                <a:gd name="connsiteX0" fmla="*/ 0 w 788225"/>
                <a:gd name="connsiteY0" fmla="*/ 0 h 495739"/>
                <a:gd name="connsiteX1" fmla="*/ 261257 w 788225"/>
                <a:gd name="connsiteY1" fmla="*/ 435429 h 495739"/>
                <a:gd name="connsiteX2" fmla="*/ 740228 w 788225"/>
                <a:gd name="connsiteY2" fmla="*/ 493486 h 495739"/>
                <a:gd name="connsiteX3" fmla="*/ 740228 w 788225"/>
                <a:gd name="connsiteY3" fmla="*/ 449943 h 495739"/>
                <a:gd name="connsiteX0" fmla="*/ 0 w 787220"/>
                <a:gd name="connsiteY0" fmla="*/ 0 h 495787"/>
                <a:gd name="connsiteX1" fmla="*/ 275771 w 787220"/>
                <a:gd name="connsiteY1" fmla="*/ 377372 h 495787"/>
                <a:gd name="connsiteX2" fmla="*/ 740228 w 787220"/>
                <a:gd name="connsiteY2" fmla="*/ 493486 h 495787"/>
                <a:gd name="connsiteX3" fmla="*/ 740228 w 787220"/>
                <a:gd name="connsiteY3" fmla="*/ 449943 h 49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0" h="495787">
                  <a:moveTo>
                    <a:pt x="0" y="0"/>
                  </a:moveTo>
                  <a:cubicBezTo>
                    <a:pt x="32657" y="212876"/>
                    <a:pt x="152400" y="295124"/>
                    <a:pt x="275771" y="377372"/>
                  </a:cubicBezTo>
                  <a:cubicBezTo>
                    <a:pt x="399142" y="459620"/>
                    <a:pt x="662819" y="481391"/>
                    <a:pt x="740228" y="493486"/>
                  </a:cubicBezTo>
                  <a:cubicBezTo>
                    <a:pt x="817637" y="505581"/>
                    <a:pt x="786190" y="466876"/>
                    <a:pt x="740228" y="44994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6349919" y="1844824"/>
              <a:ext cx="881121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V="1">
              <a:off x="7119175" y="1844824"/>
              <a:ext cx="140893" cy="1151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>
              <a:stCxn id="128" idx="0"/>
            </p:cNvCxnSpPr>
            <p:nvPr/>
          </p:nvCxnSpPr>
          <p:spPr>
            <a:xfrm flipV="1">
              <a:off x="5123542" y="2502453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5878281" y="2991120"/>
              <a:ext cx="1226377" cy="20840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Овал 139">
            <a:hlinkClick r:id="rId25" action="ppaction://hlinksldjump"/>
          </p:cNvPr>
          <p:cNvSpPr/>
          <p:nvPr/>
        </p:nvSpPr>
        <p:spPr>
          <a:xfrm>
            <a:off x="7056533" y="3635736"/>
            <a:ext cx="1048713" cy="1081980"/>
          </a:xfrm>
          <a:prstGeom prst="ellipse">
            <a:avLst/>
          </a:prstGeom>
          <a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144" name="Picture 9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101" y="2213739"/>
            <a:ext cx="1072589" cy="81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9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9017" y="5848237"/>
            <a:ext cx="915274" cy="69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375" y="5656160"/>
            <a:ext cx="777039" cy="95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Рисунок 165">
            <a:hlinkClick r:id="rId31" action="ppaction://hlinksldjump"/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 xmlns="">
                  <a14:imgLayer r:embed="rId33">
                    <a14:imgEffect>
                      <a14:backgroundRemoval t="0" b="100000" l="0" r="96111">
                        <a14:foregroundMark x1="88889" y1="89655" x2="88889" y2="89655"/>
                        <a14:backgroundMark x1="45556" y1="6207" x2="45556" y2="6207"/>
                        <a14:backgroundMark x1="76111" y1="94483" x2="76111" y2="94483"/>
                        <a14:backgroundMark x1="58333" y1="93793" x2="58333" y2="93793"/>
                        <a14:backgroundMark x1="5000" y1="15172" x2="5000" y2="15172"/>
                        <a14:backgroundMark x1="10000" y1="35862" x2="10000" y2="35862"/>
                        <a14:backgroundMark x1="23333" y1="58621" x2="23333" y2="58621"/>
                        <a14:backgroundMark x1="22222" y1="4138" x2="22222" y2="4138"/>
                        <a14:backgroundMark x1="50556" y1="6897" x2="50556" y2="6897"/>
                        <a14:backgroundMark x1="30000" y1="4138" x2="30000" y2="4138"/>
                        <a14:backgroundMark x1="81111" y1="20000" x2="81111" y2="20000"/>
                        <a14:backgroundMark x1="35556" y1="11724" x2="35556" y2="11724"/>
                        <a14:backgroundMark x1="70000" y1="94483" x2="70000" y2="94483"/>
                        <a14:backgroundMark x1="64444" y1="95862" x2="64444" y2="95862"/>
                        <a14:backgroundMark x1="82778" y1="95172" x2="82778" y2="9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60162" y="2175654"/>
            <a:ext cx="981015" cy="790441"/>
          </a:xfrm>
          <a:prstGeom prst="rect">
            <a:avLst/>
          </a:prstGeom>
        </p:spPr>
      </p:pic>
      <p:pic>
        <p:nvPicPr>
          <p:cNvPr id="138" name="Рисунок 137">
            <a:hlinkClick r:id="rId34" action="ppaction://hlinksldjump"/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9945" b="100000" l="0" r="100000">
                        <a14:foregroundMark x1="43529" y1="60773" x2="43529" y2="60773"/>
                        <a14:foregroundMark x1="34412" y1="55249" x2="34412" y2="55249"/>
                        <a14:foregroundMark x1="10000" y1="50276" x2="10000" y2="50276"/>
                        <a14:foregroundMark x1="5294" y1="48619" x2="5294" y2="48619"/>
                        <a14:foregroundMark x1="16176" y1="43646" x2="16176" y2="43646"/>
                        <a14:backgroundMark x1="37941" y1="81215" x2="37941" y2="81215"/>
                        <a14:backgroundMark x1="91765" y1="43646" x2="91765" y2="43646"/>
                        <a14:backgroundMark x1="91765" y1="62431" x2="91765" y2="62431"/>
                        <a14:backgroundMark x1="20000" y1="69061" x2="20000" y2="69061"/>
                        <a14:backgroundMark x1="19118" y1="89503" x2="19118" y2="89503"/>
                        <a14:backgroundMark x1="29118" y1="84530" x2="29118" y2="84530"/>
                        <a14:backgroundMark x1="7353" y1="70718" x2="7353" y2="70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221869" y="2119271"/>
            <a:ext cx="1481279" cy="784858"/>
          </a:xfrm>
          <a:prstGeom prst="rect">
            <a:avLst/>
          </a:prstGeom>
          <a:effectLst/>
        </p:spPr>
      </p:pic>
      <p:sp>
        <p:nvSpPr>
          <p:cNvPr id="139" name="Скругленный прямоугольник 138">
            <a:hlinkClick r:id="rId8" action="ppaction://hlinksldjump"/>
          </p:cNvPr>
          <p:cNvSpPr/>
          <p:nvPr/>
        </p:nvSpPr>
        <p:spPr>
          <a:xfrm>
            <a:off x="5323600" y="3730479"/>
            <a:ext cx="360187" cy="851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1" name="Скругленный прямоугольник 140">
            <a:hlinkClick r:id="rId25" action="ppaction://hlinksldjump"/>
          </p:cNvPr>
          <p:cNvSpPr/>
          <p:nvPr/>
        </p:nvSpPr>
        <p:spPr>
          <a:xfrm>
            <a:off x="7415702" y="3697030"/>
            <a:ext cx="360187" cy="851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8844969" y="6543296"/>
            <a:ext cx="311231" cy="314704"/>
          </a:xfrm>
          <a:prstGeom prst="actionButtonHom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92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55" grpId="0"/>
      <p:bldP spid="61" grpId="0"/>
      <p:bldP spid="73" grpId="0"/>
      <p:bldP spid="64" grpId="0"/>
      <p:bldP spid="70" grpId="0"/>
      <p:bldP spid="67" grpId="0"/>
      <p:bldP spid="139" grpId="0"/>
      <p:bldP spid="1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695" y="289328"/>
            <a:ext cx="8583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каких сказках встречаются  мыши?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93712" y="1169131"/>
            <a:ext cx="4120916" cy="1183941"/>
            <a:chOff x="435459" y="867513"/>
            <a:chExt cx="4120916" cy="118394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435459" y="867513"/>
              <a:ext cx="4120916" cy="11839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80390" y="104189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Кто сказал «МЯУ»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92178" y="1240759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46250" y="1169131"/>
            <a:ext cx="3859053" cy="1108733"/>
            <a:chOff x="5045065" y="949687"/>
            <a:chExt cx="3859053" cy="11087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45065" y="949687"/>
              <a:ext cx="3859053" cy="11087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49175" y="108101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Мышонок и карандаш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856232" y="125302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97051" y="5538699"/>
            <a:ext cx="3859053" cy="1108733"/>
            <a:chOff x="5062264" y="2344977"/>
            <a:chExt cx="3859053" cy="1108733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62264" y="2344977"/>
              <a:ext cx="3859053" cy="110873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866373" y="2461315"/>
              <a:ext cx="2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Палочка- выручалочка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873431" y="264831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0197" y="5463491"/>
            <a:ext cx="4120916" cy="1183941"/>
            <a:chOff x="179512" y="2838630"/>
            <a:chExt cx="4120916" cy="118394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179512" y="2838630"/>
              <a:ext cx="4120916" cy="118394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524443" y="3199767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Яблоко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936231" y="3211876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-181317" y="3317369"/>
            <a:ext cx="4120916" cy="1318702"/>
            <a:chOff x="299181" y="2900083"/>
            <a:chExt cx="4120916" cy="1318702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20010072" flipH="1">
              <a:off x="299181" y="2900083"/>
              <a:ext cx="4120916" cy="1183941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 rot="20010072">
              <a:off x="1620005" y="297626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Разные колеса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 rot="20010072">
              <a:off x="1175514" y="3757387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170" name="Группа 7169"/>
          <p:cNvGrpSpPr/>
          <p:nvPr/>
        </p:nvGrpSpPr>
        <p:grpSpPr>
          <a:xfrm rot="449313">
            <a:off x="5332323" y="3305632"/>
            <a:ext cx="3859053" cy="1134625"/>
            <a:chOff x="5066272" y="2816501"/>
            <a:chExt cx="3859053" cy="113462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1177648">
              <a:off x="5066272" y="2816501"/>
              <a:ext cx="3859053" cy="110873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rot="1177648">
              <a:off x="5883914" y="2884676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Мешок яблок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 rot="1177648">
              <a:off x="7820490" y="3489728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5500" y="3568021"/>
            <a:ext cx="2190404" cy="16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412" y="924954"/>
            <a:ext cx="2492054" cy="159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Выгнутая вниз стрелка 29">
            <a:hlinkClick r:id="rId6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94" b="16487"/>
          <a:stretch/>
        </p:blipFill>
        <p:spPr>
          <a:xfrm>
            <a:off x="323881" y="1014200"/>
            <a:ext cx="3793548" cy="126366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71056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9000"/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1872" y="3284984"/>
            <a:ext cx="3591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Владимир Георгиевич </a:t>
            </a:r>
            <a:r>
              <a:rPr lang="ru-RU" sz="24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</a:t>
            </a:r>
            <a:endParaRPr lang="ru-RU" sz="2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Родился 5 июля 1903 года в Москве, в семье врача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4522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Учился в 11-ой мужской гимназии, а последние классы доучивался уже при новом строе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02" y="447709"/>
            <a:ext cx="3613158" cy="47321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0016" y="650444"/>
            <a:ext cx="1350259" cy="215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0553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06470" y="289328"/>
            <a:ext cx="834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каких сказках встречаются  ежи?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93712" y="1169131"/>
            <a:ext cx="4120916" cy="1183941"/>
            <a:chOff x="435459" y="867513"/>
            <a:chExt cx="4120916" cy="118394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435459" y="867513"/>
              <a:ext cx="4120916" cy="11839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80390" y="104189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Кто сказал «МЯУ»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92178" y="1240759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46250" y="1169131"/>
            <a:ext cx="3859053" cy="1108733"/>
            <a:chOff x="5045065" y="949687"/>
            <a:chExt cx="3859053" cy="11087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45065" y="949687"/>
              <a:ext cx="3859053" cy="11087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49175" y="108101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Мышонок и карандаш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856232" y="125302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97051" y="5538699"/>
            <a:ext cx="3859053" cy="1108733"/>
            <a:chOff x="5062264" y="2344977"/>
            <a:chExt cx="3859053" cy="1108733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62264" y="2344977"/>
              <a:ext cx="3859053" cy="110873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866373" y="2461315"/>
              <a:ext cx="2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Палочка- выручалочка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873431" y="264831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0197" y="5463491"/>
            <a:ext cx="4120916" cy="1183941"/>
            <a:chOff x="179512" y="2838630"/>
            <a:chExt cx="4120916" cy="118394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179512" y="2838630"/>
              <a:ext cx="4120916" cy="118394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524443" y="3199767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Яблоко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936231" y="3211876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-181317" y="3317369"/>
            <a:ext cx="4120916" cy="1318702"/>
            <a:chOff x="299181" y="2900083"/>
            <a:chExt cx="4120916" cy="1318702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20010072" flipH="1">
              <a:off x="299181" y="2900083"/>
              <a:ext cx="4120916" cy="1183941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 rot="20010072">
              <a:off x="1620005" y="297626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Разные колеса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 rot="20010072">
              <a:off x="1175514" y="3757387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170" name="Группа 7169"/>
          <p:cNvGrpSpPr/>
          <p:nvPr/>
        </p:nvGrpSpPr>
        <p:grpSpPr>
          <a:xfrm rot="449313">
            <a:off x="5332323" y="3305632"/>
            <a:ext cx="3859053" cy="1134625"/>
            <a:chOff x="5066272" y="2816501"/>
            <a:chExt cx="3859053" cy="113462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1177648">
              <a:off x="5066272" y="2816501"/>
              <a:ext cx="3859053" cy="110873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rot="1177648">
              <a:off x="5883914" y="2884676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Мешок яблок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 rot="1177648">
              <a:off x="7820490" y="3489728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466" y="3158179"/>
            <a:ext cx="1377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10" y="4446513"/>
            <a:ext cx="3571402" cy="24170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737" y="2918243"/>
            <a:ext cx="4273680" cy="16453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6205" y="4336115"/>
            <a:ext cx="2236182" cy="24000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81" y="2910961"/>
            <a:ext cx="3844685" cy="1819818"/>
          </a:xfrm>
          <a:prstGeom prst="rect">
            <a:avLst/>
          </a:prstGeom>
        </p:spPr>
      </p:pic>
      <p:sp>
        <p:nvSpPr>
          <p:cNvPr id="4" name="Выгнутая вниз стрелка 3">
            <a:hlinkClick r:id="rId9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56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06470" y="289328"/>
            <a:ext cx="845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каких сказках встречаются  зайцы?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93712" y="1169131"/>
            <a:ext cx="4120916" cy="1183941"/>
            <a:chOff x="435459" y="867513"/>
            <a:chExt cx="4120916" cy="118394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435459" y="867513"/>
              <a:ext cx="4120916" cy="11839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80390" y="104189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Кто сказал «МЯУ»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92178" y="1240759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46250" y="1169131"/>
            <a:ext cx="3859053" cy="1108733"/>
            <a:chOff x="5045065" y="949687"/>
            <a:chExt cx="3859053" cy="11087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45065" y="949687"/>
              <a:ext cx="3859053" cy="11087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49175" y="108101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Мышонок и карандаш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856232" y="125302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97051" y="5538699"/>
            <a:ext cx="3859053" cy="1108733"/>
            <a:chOff x="5062264" y="2344977"/>
            <a:chExt cx="3859053" cy="1108733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62264" y="2344977"/>
              <a:ext cx="3859053" cy="110873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866373" y="2461315"/>
              <a:ext cx="2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Палочка- выручалочка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873431" y="264831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0197" y="5463491"/>
            <a:ext cx="4120916" cy="1183941"/>
            <a:chOff x="179512" y="2838630"/>
            <a:chExt cx="4120916" cy="118394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179512" y="2838630"/>
              <a:ext cx="4120916" cy="118394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524443" y="3199767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Яблоко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936231" y="3211876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-181317" y="3317369"/>
            <a:ext cx="4120916" cy="1318702"/>
            <a:chOff x="299181" y="2900083"/>
            <a:chExt cx="4120916" cy="1318702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20010072" flipH="1">
              <a:off x="299181" y="2900083"/>
              <a:ext cx="4120916" cy="1183941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 rot="20010072">
              <a:off x="1620005" y="297626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Разные колеса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 rot="20010072">
              <a:off x="1175514" y="3757387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170" name="Группа 7169"/>
          <p:cNvGrpSpPr/>
          <p:nvPr/>
        </p:nvGrpSpPr>
        <p:grpSpPr>
          <a:xfrm rot="449313">
            <a:off x="5332323" y="3305632"/>
            <a:ext cx="3859053" cy="1134625"/>
            <a:chOff x="5066272" y="2816501"/>
            <a:chExt cx="3859053" cy="113462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1177648">
              <a:off x="5066272" y="2816501"/>
              <a:ext cx="3859053" cy="110873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rot="1177648">
              <a:off x="5883914" y="2884676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Мешок яблок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 rot="1177648">
              <a:off x="7820490" y="3489728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54" y="4440953"/>
            <a:ext cx="3571402" cy="24170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737" y="2918243"/>
            <a:ext cx="4273680" cy="16453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6205" y="4336115"/>
            <a:ext cx="2236182" cy="24000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20" y="319908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61" y="2672730"/>
            <a:ext cx="2752918" cy="20354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2" name="Выгнутая вниз стрелка 31">
            <a:hlinkClick r:id="rId9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2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0197" y="289328"/>
            <a:ext cx="866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каких сказках встречаются лягушки?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93712" y="1169131"/>
            <a:ext cx="4120916" cy="1183941"/>
            <a:chOff x="435459" y="867513"/>
            <a:chExt cx="4120916" cy="118394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435459" y="867513"/>
              <a:ext cx="4120916" cy="11839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80390" y="104189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Кто сказал «МЯУ»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92178" y="1240759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46250" y="1169131"/>
            <a:ext cx="3859053" cy="1108733"/>
            <a:chOff x="5045065" y="949687"/>
            <a:chExt cx="3859053" cy="11087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45065" y="949687"/>
              <a:ext cx="3859053" cy="11087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49175" y="108101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Мышонок и карандаш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856232" y="125302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97051" y="5538699"/>
            <a:ext cx="3859053" cy="1108733"/>
            <a:chOff x="5062264" y="2344977"/>
            <a:chExt cx="3859053" cy="1108733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62264" y="2344977"/>
              <a:ext cx="3859053" cy="110873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866373" y="2461315"/>
              <a:ext cx="2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Палочка- выручалочка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873431" y="264831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0197" y="5463491"/>
            <a:ext cx="4120916" cy="1183941"/>
            <a:chOff x="179512" y="2838630"/>
            <a:chExt cx="4120916" cy="118394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179512" y="2838630"/>
              <a:ext cx="4120916" cy="118394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524443" y="3199767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Яблоко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936231" y="3211876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-181317" y="3317369"/>
            <a:ext cx="4120916" cy="1318702"/>
            <a:chOff x="299181" y="2900083"/>
            <a:chExt cx="4120916" cy="1318702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20010072" flipH="1">
              <a:off x="299181" y="2900083"/>
              <a:ext cx="4120916" cy="1183941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 rot="20010072">
              <a:off x="1620005" y="297626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Разные колеса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 rot="20010072">
              <a:off x="1175514" y="3757387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170" name="Группа 7169"/>
          <p:cNvGrpSpPr/>
          <p:nvPr/>
        </p:nvGrpSpPr>
        <p:grpSpPr>
          <a:xfrm rot="449313">
            <a:off x="5332323" y="3305632"/>
            <a:ext cx="3859053" cy="1134625"/>
            <a:chOff x="5066272" y="2816501"/>
            <a:chExt cx="3859053" cy="113462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1177648">
              <a:off x="5066272" y="2816501"/>
              <a:ext cx="3859053" cy="110873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rot="1177648">
              <a:off x="5883914" y="2884676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Мешок яблок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 rot="1177648">
              <a:off x="7820490" y="3489728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989" y="3367510"/>
            <a:ext cx="17494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Выгнутая вниз стрелка 28">
            <a:hlinkClick r:id="rId5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5047" y="901002"/>
            <a:ext cx="3772213" cy="20657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>
          <a:xfrm>
            <a:off x="215047" y="3105766"/>
            <a:ext cx="3217039" cy="18654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1056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496" y="289328"/>
            <a:ext cx="869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каких сказках встречаются  медведи?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93712" y="1169131"/>
            <a:ext cx="4120916" cy="1183941"/>
            <a:chOff x="435459" y="867513"/>
            <a:chExt cx="4120916" cy="118394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435459" y="867513"/>
              <a:ext cx="4120916" cy="11839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80390" y="104189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Кто сказал «МЯУ»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92178" y="1240759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46250" y="1169131"/>
            <a:ext cx="3859053" cy="1108733"/>
            <a:chOff x="5045065" y="949687"/>
            <a:chExt cx="3859053" cy="11087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45065" y="949687"/>
              <a:ext cx="3859053" cy="11087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49175" y="108101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Мышонок и карандаш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856232" y="125302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97051" y="5538699"/>
            <a:ext cx="3859053" cy="1108733"/>
            <a:chOff x="5062264" y="2344977"/>
            <a:chExt cx="3859053" cy="1108733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62264" y="2344977"/>
              <a:ext cx="3859053" cy="110873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866373" y="2461315"/>
              <a:ext cx="2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Палочка- выручалочка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873431" y="264831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60197" y="5463491"/>
            <a:ext cx="4120916" cy="1183941"/>
            <a:chOff x="179512" y="2838630"/>
            <a:chExt cx="4120916" cy="118394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179512" y="2838630"/>
              <a:ext cx="4120916" cy="118394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524443" y="3199767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Яблоко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936231" y="3211876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-181317" y="3317369"/>
            <a:ext cx="4120916" cy="1318702"/>
            <a:chOff x="299181" y="2900083"/>
            <a:chExt cx="4120916" cy="1318702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20010072" flipH="1">
              <a:off x="299181" y="2900083"/>
              <a:ext cx="4120916" cy="1183941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 rot="20010072">
              <a:off x="1620005" y="297626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Разные колеса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 rot="20010072">
              <a:off x="1175514" y="3757387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170" name="Группа 7169"/>
          <p:cNvGrpSpPr/>
          <p:nvPr/>
        </p:nvGrpSpPr>
        <p:grpSpPr>
          <a:xfrm rot="449313">
            <a:off x="5332323" y="3305632"/>
            <a:ext cx="3859053" cy="1134625"/>
            <a:chOff x="5066272" y="2816501"/>
            <a:chExt cx="3859053" cy="113462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1177648">
              <a:off x="5066272" y="2816501"/>
              <a:ext cx="3859053" cy="110873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rot="1177648">
              <a:off x="5883914" y="2884676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Мешок яблок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 rot="1177648">
              <a:off x="7820490" y="3489728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853" y="2702045"/>
            <a:ext cx="157956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Выгнутая вниз стрелка 29">
            <a:hlinkClick r:id="rId5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381" y="2664835"/>
            <a:ext cx="3445723" cy="19812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952" y="4784079"/>
            <a:ext cx="2208725" cy="20739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43227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7504" y="289328"/>
            <a:ext cx="854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каких сказках встречаются вороны?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93712" y="1169131"/>
            <a:ext cx="4120916" cy="1183941"/>
            <a:chOff x="435459" y="867513"/>
            <a:chExt cx="4120916" cy="118394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435459" y="867513"/>
              <a:ext cx="4120916" cy="118394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80390" y="104189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Кто сказал «МЯУ»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92178" y="1240759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46250" y="1169131"/>
            <a:ext cx="3859053" cy="1108733"/>
            <a:chOff x="5045065" y="949687"/>
            <a:chExt cx="3859053" cy="11087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45065" y="949687"/>
              <a:ext cx="3859053" cy="11087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49175" y="108101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Мышонок и карандаш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7856232" y="125302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97051" y="5538699"/>
            <a:ext cx="3859053" cy="1108733"/>
            <a:chOff x="5062264" y="2344977"/>
            <a:chExt cx="3859053" cy="1108733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5062264" y="2344977"/>
              <a:ext cx="3859053" cy="110873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866373" y="2461315"/>
              <a:ext cx="2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Палочка- выручалочка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873431" y="2648314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-181317" y="3317369"/>
            <a:ext cx="4120916" cy="1318702"/>
            <a:chOff x="299181" y="2900083"/>
            <a:chExt cx="4120916" cy="1318702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20010072" flipH="1">
              <a:off x="299181" y="2900083"/>
              <a:ext cx="4120916" cy="1183941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 rot="20010072">
              <a:off x="1620005" y="2976265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Разные колеса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 rot="20010072">
              <a:off x="1175514" y="3757387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170" name="Группа 7169"/>
          <p:cNvGrpSpPr/>
          <p:nvPr/>
        </p:nvGrpSpPr>
        <p:grpSpPr>
          <a:xfrm rot="449313">
            <a:off x="5332323" y="3305632"/>
            <a:ext cx="3859053" cy="1134625"/>
            <a:chOff x="5066272" y="2816501"/>
            <a:chExt cx="3859053" cy="113462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rot="1177648">
              <a:off x="5066272" y="2816501"/>
              <a:ext cx="3859053" cy="110873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rot="1177648">
              <a:off x="5883914" y="2884676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Мешок яблок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 rot="1177648">
              <a:off x="7820490" y="3489728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60197" y="5463491"/>
            <a:ext cx="4120916" cy="1183941"/>
            <a:chOff x="179512" y="2838630"/>
            <a:chExt cx="4120916" cy="1183941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 flipH="1">
              <a:off x="179512" y="2838630"/>
              <a:ext cx="4120916" cy="118394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524443" y="3199767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4B462B"/>
                  </a:solidFill>
                </a:rPr>
                <a:t>Яблоко</a:t>
              </a:r>
              <a:endParaRPr lang="ru-RU" sz="2400" b="1" dirty="0">
                <a:solidFill>
                  <a:srgbClr val="4B462B"/>
                </a:solidFill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936231" y="3211876"/>
              <a:ext cx="432048" cy="4613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sz="3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54" y="4440953"/>
            <a:ext cx="3571402" cy="24170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Выгнутая вниз стрелка 28">
            <a:hlinkClick r:id="rId5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3155" y="2918629"/>
            <a:ext cx="3989325" cy="16755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312" y="3786528"/>
            <a:ext cx="20478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045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7423" y="464234"/>
            <a:ext cx="4543413" cy="58001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42" y="2708920"/>
            <a:ext cx="613851" cy="5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5229200"/>
            <a:ext cx="1106154" cy="83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22" y="344204"/>
            <a:ext cx="1815609" cy="215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908" y="692696"/>
            <a:ext cx="13213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4612"/>
            <a:ext cx="13213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93" y="2837869"/>
            <a:ext cx="13213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65648"/>
            <a:ext cx="13213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480" y="3224733"/>
            <a:ext cx="615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234" y="5087443"/>
            <a:ext cx="947415" cy="7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654" b="99038" l="8333" r="96667">
                        <a14:foregroundMark x1="50000" y1="50962" x2="50000" y2="50962"/>
                        <a14:foregroundMark x1="68333" y1="70192" x2="68333" y2="70192"/>
                        <a14:foregroundMark x1="66667" y1="56731" x2="66667" y2="56731"/>
                        <a14:foregroundMark x1="18333" y1="86538" x2="18333" y2="86538"/>
                        <a14:foregroundMark x1="35000" y1="78846" x2="35000" y2="78846"/>
                        <a14:foregroundMark x1="28333" y1="84615" x2="28333" y2="84615"/>
                        <a14:foregroundMark x1="70000" y1="90385" x2="70000" y2="90385"/>
                        <a14:foregroundMark x1="76667" y1="77885" x2="76667" y2="77885"/>
                        <a14:foregroundMark x1="81667" y1="68269" x2="81667" y2="68269"/>
                        <a14:foregroundMark x1="70000" y1="86538" x2="70000" y2="86538"/>
                        <a14:foregroundMark x1="65000" y1="97115" x2="65000" y2="97115"/>
                        <a14:foregroundMark x1="43333" y1="43269" x2="43333" y2="43269"/>
                        <a14:foregroundMark x1="15000" y1="34615" x2="15000" y2="34615"/>
                        <a14:foregroundMark x1="11667" y1="29808" x2="11667" y2="29808"/>
                        <a14:foregroundMark x1="20000" y1="27885" x2="20000" y2="27885"/>
                        <a14:foregroundMark x1="28333" y1="32692" x2="28333" y2="32692"/>
                        <a14:foregroundMark x1="13333" y1="37500" x2="13333" y2="37500"/>
                        <a14:foregroundMark x1="21667" y1="53846" x2="21667" y2="53846"/>
                        <a14:foregroundMark x1="16667" y1="28846" x2="16667" y2="28846"/>
                        <a14:foregroundMark x1="21667" y1="30769" x2="21667" y2="30769"/>
                        <a14:foregroundMark x1="25000" y1="31731" x2="25000" y2="31731"/>
                        <a14:foregroundMark x1="23333" y1="30769" x2="23333" y2="30769"/>
                        <a14:foregroundMark x1="21667" y1="30769" x2="21667" y2="30769"/>
                        <a14:foregroundMark x1="20000" y1="31731" x2="20000" y2="31731"/>
                        <a14:foregroundMark x1="21667" y1="30769" x2="21667" y2="30769"/>
                        <a14:foregroundMark x1="23333" y1="30769" x2="23333" y2="30769"/>
                        <a14:foregroundMark x1="21667" y1="30769" x2="21667" y2="30769"/>
                        <a14:foregroundMark x1="21667" y1="30769" x2="21667" y2="30769"/>
                        <a14:foregroundMark x1="23333" y1="26923" x2="23333" y2="26923"/>
                        <a14:foregroundMark x1="25000" y1="27885" x2="25000" y2="27885"/>
                        <a14:foregroundMark x1="28333" y1="29808" x2="28333" y2="29808"/>
                        <a14:foregroundMark x1="13333" y1="30769" x2="13333" y2="30769"/>
                        <a14:foregroundMark x1="11667" y1="30769" x2="11667" y2="30769"/>
                        <a14:foregroundMark x1="10000" y1="38462" x2="10000" y2="38462"/>
                        <a14:foregroundMark x1="28333" y1="33654" x2="28333" y2="33654"/>
                        <a14:foregroundMark x1="25000" y1="30769" x2="25000" y2="30769"/>
                        <a14:foregroundMark x1="20000" y1="30769" x2="20000" y2="30769"/>
                        <a14:foregroundMark x1="78333" y1="52885" x2="78333" y2="52885"/>
                        <a14:foregroundMark x1="43333" y1="62500" x2="43333" y2="62500"/>
                        <a14:backgroundMark x1="41667" y1="82692" x2="41667" y2="82692"/>
                        <a14:backgroundMark x1="78333" y1="65385" x2="78333" y2="65385"/>
                        <a14:backgroundMark x1="66667" y1="48077" x2="66667" y2="48077"/>
                        <a14:backgroundMark x1="45000" y1="38462" x2="45000" y2="38462"/>
                        <a14:backgroundMark x1="33333" y1="54808" x2="33333" y2="54808"/>
                        <a14:backgroundMark x1="43333" y1="58654" x2="43333" y2="58654"/>
                        <a14:backgroundMark x1="50000" y1="61538" x2="50000" y2="61538"/>
                        <a14:backgroundMark x1="23333" y1="35577" x2="23333" y2="35577"/>
                        <a14:backgroundMark x1="18333" y1="30769" x2="18333" y2="30769"/>
                        <a14:backgroundMark x1="23333" y1="29808" x2="23333" y2="29808"/>
                        <a14:backgroundMark x1="18333" y1="35577" x2="18333" y2="35577"/>
                        <a14:backgroundMark x1="15000" y1="39423" x2="15000" y2="39423"/>
                        <a14:backgroundMark x1="23333" y1="33654" x2="23333" y2="33654"/>
                        <a14:backgroundMark x1="26667" y1="32692" x2="26667" y2="32692"/>
                        <a14:backgroundMark x1="10000" y1="30769" x2="10000" y2="30769"/>
                        <a14:backgroundMark x1="15000" y1="26923" x2="15000" y2="26923"/>
                        <a14:backgroundMark x1="23333" y1="27885" x2="23333" y2="27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436917" y="1501449"/>
            <a:ext cx="410586" cy="7124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654" b="99038" l="8333" r="96667">
                        <a14:foregroundMark x1="50000" y1="50962" x2="50000" y2="50962"/>
                        <a14:foregroundMark x1="68333" y1="70192" x2="68333" y2="70192"/>
                        <a14:foregroundMark x1="66667" y1="56731" x2="66667" y2="56731"/>
                        <a14:foregroundMark x1="18333" y1="86538" x2="18333" y2="86538"/>
                        <a14:foregroundMark x1="35000" y1="78846" x2="35000" y2="78846"/>
                        <a14:foregroundMark x1="28333" y1="84615" x2="28333" y2="84615"/>
                        <a14:foregroundMark x1="70000" y1="90385" x2="70000" y2="90385"/>
                        <a14:foregroundMark x1="76667" y1="77885" x2="76667" y2="77885"/>
                        <a14:foregroundMark x1="81667" y1="68269" x2="81667" y2="68269"/>
                        <a14:foregroundMark x1="70000" y1="86538" x2="70000" y2="86538"/>
                        <a14:foregroundMark x1="65000" y1="97115" x2="65000" y2="97115"/>
                        <a14:foregroundMark x1="43333" y1="43269" x2="43333" y2="43269"/>
                        <a14:foregroundMark x1="15000" y1="34615" x2="15000" y2="34615"/>
                        <a14:foregroundMark x1="11667" y1="29808" x2="11667" y2="29808"/>
                        <a14:foregroundMark x1="20000" y1="27885" x2="20000" y2="27885"/>
                        <a14:foregroundMark x1="28333" y1="32692" x2="28333" y2="32692"/>
                        <a14:foregroundMark x1="13333" y1="37500" x2="13333" y2="37500"/>
                        <a14:foregroundMark x1="21667" y1="53846" x2="21667" y2="53846"/>
                        <a14:foregroundMark x1="16667" y1="28846" x2="16667" y2="28846"/>
                        <a14:foregroundMark x1="21667" y1="30769" x2="21667" y2="30769"/>
                        <a14:foregroundMark x1="25000" y1="31731" x2="25000" y2="31731"/>
                        <a14:foregroundMark x1="23333" y1="30769" x2="23333" y2="30769"/>
                        <a14:foregroundMark x1="21667" y1="30769" x2="21667" y2="30769"/>
                        <a14:foregroundMark x1="20000" y1="31731" x2="20000" y2="31731"/>
                        <a14:foregroundMark x1="21667" y1="30769" x2="21667" y2="30769"/>
                        <a14:foregroundMark x1="23333" y1="30769" x2="23333" y2="30769"/>
                        <a14:foregroundMark x1="21667" y1="30769" x2="21667" y2="30769"/>
                        <a14:foregroundMark x1="21667" y1="30769" x2="21667" y2="30769"/>
                        <a14:foregroundMark x1="23333" y1="26923" x2="23333" y2="26923"/>
                        <a14:foregroundMark x1="25000" y1="27885" x2="25000" y2="27885"/>
                        <a14:foregroundMark x1="28333" y1="29808" x2="28333" y2="29808"/>
                        <a14:foregroundMark x1="13333" y1="30769" x2="13333" y2="30769"/>
                        <a14:foregroundMark x1="11667" y1="30769" x2="11667" y2="30769"/>
                        <a14:foregroundMark x1="10000" y1="38462" x2="10000" y2="38462"/>
                        <a14:foregroundMark x1="28333" y1="33654" x2="28333" y2="33654"/>
                        <a14:foregroundMark x1="25000" y1="30769" x2="25000" y2="30769"/>
                        <a14:foregroundMark x1="20000" y1="30769" x2="20000" y2="30769"/>
                        <a14:foregroundMark x1="78333" y1="52885" x2="78333" y2="52885"/>
                        <a14:foregroundMark x1="43333" y1="62500" x2="43333" y2="62500"/>
                        <a14:backgroundMark x1="41667" y1="82692" x2="41667" y2="82692"/>
                        <a14:backgroundMark x1="78333" y1="65385" x2="78333" y2="65385"/>
                        <a14:backgroundMark x1="66667" y1="48077" x2="66667" y2="48077"/>
                        <a14:backgroundMark x1="45000" y1="38462" x2="45000" y2="38462"/>
                        <a14:backgroundMark x1="33333" y1="54808" x2="33333" y2="54808"/>
                        <a14:backgroundMark x1="43333" y1="58654" x2="43333" y2="58654"/>
                        <a14:backgroundMark x1="50000" y1="61538" x2="50000" y2="61538"/>
                        <a14:backgroundMark x1="23333" y1="35577" x2="23333" y2="35577"/>
                        <a14:backgroundMark x1="18333" y1="30769" x2="18333" y2="30769"/>
                        <a14:backgroundMark x1="23333" y1="29808" x2="23333" y2="29808"/>
                        <a14:backgroundMark x1="18333" y1="35577" x2="18333" y2="35577"/>
                        <a14:backgroundMark x1="15000" y1="39423" x2="15000" y2="39423"/>
                        <a14:backgroundMark x1="23333" y1="33654" x2="23333" y2="33654"/>
                        <a14:backgroundMark x1="26667" y1="32692" x2="26667" y2="32692"/>
                        <a14:backgroundMark x1="10000" y1="30769" x2="10000" y2="30769"/>
                        <a14:backgroundMark x1="15000" y1="26923" x2="15000" y2="26923"/>
                        <a14:backgroundMark x1="23333" y1="27885" x2="23333" y2="27885"/>
                        <a14:backgroundMark x1="91667" y1="77885" x2="91667" y2="77885"/>
                        <a14:backgroundMark x1="53333" y1="83654" x2="53333" y2="83654"/>
                        <a14:backgroundMark x1="43333" y1="93269" x2="43333" y2="93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7680429" y="2473884"/>
            <a:ext cx="634902" cy="1101654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608" y="955517"/>
            <a:ext cx="709923" cy="8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Выгнутая вниз стрелка 19">
            <a:hlinkClick r:id="rId14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9524" b="100000" l="0" r="98165">
                        <a14:foregroundMark x1="14679" y1="50000" x2="14679" y2="50000"/>
                        <a14:foregroundMark x1="3670" y1="50595" x2="3670" y2="50595"/>
                        <a14:foregroundMark x1="55046" y1="27381" x2="55046" y2="27381"/>
                        <a14:foregroundMark x1="87156" y1="40476" x2="87156" y2="40476"/>
                        <a14:foregroundMark x1="56881" y1="16071" x2="56881" y2="16071"/>
                        <a14:foregroundMark x1="47706" y1="18452" x2="47706" y2="18452"/>
                        <a14:foregroundMark x1="77982" y1="22619" x2="77982" y2="22619"/>
                        <a14:foregroundMark x1="88073" y1="34524" x2="88073" y2="34524"/>
                        <a14:foregroundMark x1="52294" y1="20833" x2="52294" y2="20833"/>
                        <a14:foregroundMark x1="55046" y1="20238" x2="55046" y2="20238"/>
                        <a14:foregroundMark x1="84404" y1="38690" x2="84404" y2="38690"/>
                        <a14:foregroundMark x1="76147" y1="19643" x2="76147" y2="19643"/>
                        <a14:foregroundMark x1="70642" y1="20833" x2="70642" y2="20833"/>
                        <a14:foregroundMark x1="79817" y1="20833" x2="79817" y2="20833"/>
                        <a14:foregroundMark x1="88073" y1="39286" x2="88073" y2="39286"/>
                        <a14:foregroundMark x1="90826" y1="38095" x2="90826" y2="3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55317" y="2948506"/>
            <a:ext cx="1761009" cy="2715430"/>
          </a:xfrm>
          <a:prstGeom prst="rect">
            <a:avLst/>
          </a:prstGeom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3448" b="97044" l="0" r="100000">
                        <a14:foregroundMark x1="93814" y1="84729" x2="93814" y2="84729"/>
                        <a14:foregroundMark x1="17526" y1="91133" x2="17526" y2="91133"/>
                        <a14:foregroundMark x1="26804" y1="35468" x2="26804" y2="35468"/>
                        <a14:backgroundMark x1="8247" y1="60099" x2="8247" y2="6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48525" y="2215727"/>
            <a:ext cx="1576991" cy="32918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36273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7035436" y="424579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6696" y="289328"/>
            <a:ext cx="6821511" cy="62902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89542">
                        <a14:foregroundMark x1="56209" y1="20472" x2="56209" y2="20472"/>
                        <a14:backgroundMark x1="75817" y1="9449" x2="75817" y2="9449"/>
                        <a14:backgroundMark x1="67974" y1="35039" x2="67974" y2="35039"/>
                        <a14:backgroundMark x1="78431" y1="19685" x2="78431" y2="19685"/>
                        <a14:backgroundMark x1="71895" y1="39764" x2="71895" y2="39764"/>
                        <a14:backgroundMark x1="63399" y1="40157" x2="63399" y2="40157"/>
                        <a14:backgroundMark x1="52288" y1="49213" x2="52288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7" y="4941169"/>
            <a:ext cx="870857" cy="145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30" b="100000" l="53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6696" y="620688"/>
            <a:ext cx="1410343" cy="895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8108" b="100000" l="2679" r="100000">
                        <a14:foregroundMark x1="8929" y1="18919" x2="8929" y2="18919"/>
                        <a14:foregroundMark x1="90179" y1="21622" x2="90179" y2="21622"/>
                        <a14:foregroundMark x1="25000" y1="84685" x2="25000" y2="84685"/>
                        <a14:foregroundMark x1="73214" y1="91892" x2="73214" y2="91892"/>
                        <a14:foregroundMark x1="82143" y1="89189" x2="82143" y2="89189"/>
                        <a14:foregroundMark x1="19643" y1="83784" x2="19643" y2="83784"/>
                        <a14:foregroundMark x1="25893" y1="90090" x2="25893" y2="90090"/>
                        <a14:foregroundMark x1="34821" y1="92793" x2="34821" y2="92793"/>
                        <a14:foregroundMark x1="50000" y1="90090" x2="50000" y2="90090"/>
                        <a14:foregroundMark x1="50893" y1="96396" x2="50893" y2="96396"/>
                        <a14:foregroundMark x1="43750" y1="54955" x2="43750" y2="54955"/>
                        <a14:backgroundMark x1="58036" y1="31532" x2="58036" y2="31532"/>
                        <a14:backgroundMark x1="69643" y1="18919" x2="69643" y2="18919"/>
                        <a14:backgroundMark x1="58036" y1="47748" x2="58036" y2="47748"/>
                        <a14:backgroundMark x1="54464" y1="34234" x2="54464" y2="34234"/>
                        <a14:backgroundMark x1="50000" y1="36036" x2="50000" y2="36036"/>
                        <a14:backgroundMark x1="46429" y1="94595" x2="46429" y2="94595"/>
                        <a14:backgroundMark x1="11607" y1="86486" x2="11607" y2="86486"/>
                        <a14:backgroundMark x1="94643" y1="73874" x2="94643" y2="73874"/>
                        <a14:backgroundMark x1="56250" y1="99099" x2="56250" y2="99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96684" y="739396"/>
            <a:ext cx="465688" cy="463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639" b="100000" l="0" r="100000">
                        <a14:foregroundMark x1="30734" y1="30943" x2="30734" y2="30943"/>
                        <a14:foregroundMark x1="10550" y1="48679" x2="10550" y2="48679"/>
                        <a14:foregroundMark x1="3670" y1="51698" x2="3670" y2="51698"/>
                        <a14:foregroundMark x1="22477" y1="70943" x2="22477" y2="70943"/>
                        <a14:foregroundMark x1="22018" y1="36981" x2="22018" y2="36981"/>
                        <a14:foregroundMark x1="61009" y1="56226" x2="61009" y2="56226"/>
                        <a14:backgroundMark x1="51835" y1="12453" x2="51835" y2="12453"/>
                        <a14:backgroundMark x1="69266" y1="25660" x2="69266" y2="25660"/>
                        <a14:backgroundMark x1="70642" y1="37358" x2="70642" y2="37358"/>
                        <a14:backgroundMark x1="72477" y1="61887" x2="72477" y2="61887"/>
                        <a14:backgroundMark x1="62844" y1="72830" x2="62844" y2="72830"/>
                        <a14:backgroundMark x1="72018" y1="55472" x2="72018" y2="55472"/>
                        <a14:backgroundMark x1="13761" y1="40000" x2="13761" y2="40000"/>
                        <a14:backgroundMark x1="14679" y1="61887" x2="14679" y2="61887"/>
                        <a14:backgroundMark x1="71101" y1="70566" x2="71101" y2="70566"/>
                        <a14:backgroundMark x1="11927" y1="68302" x2="11927" y2="68302"/>
                        <a14:backgroundMark x1="56881" y1="50189" x2="56881" y2="50189"/>
                        <a14:backgroundMark x1="11009" y1="60377" x2="11009" y2="60377"/>
                        <a14:backgroundMark x1="3670" y1="57736" x2="5046" y2="57736"/>
                        <a14:backgroundMark x1="57339" y1="90943" x2="57339" y2="90943"/>
                        <a14:backgroundMark x1="49083" y1="92453" x2="49083" y2="92453"/>
                        <a14:backgroundMark x1="50917" y1="73585" x2="50917" y2="73585"/>
                        <a14:backgroundMark x1="16514" y1="78113" x2="16514" y2="78113"/>
                        <a14:backgroundMark x1="38532" y1="92453" x2="38532" y2="92453"/>
                        <a14:backgroundMark x1="65596" y1="92453" x2="65596" y2="92453"/>
                        <a14:backgroundMark x1="10092" y1="82264" x2="10092" y2="82264"/>
                        <a14:backgroundMark x1="5046" y1="76981" x2="5046" y2="76981"/>
                        <a14:backgroundMark x1="8257" y1="81509" x2="8257" y2="81509"/>
                        <a14:backgroundMark x1="6422" y1="67925" x2="6422" y2="67925"/>
                        <a14:backgroundMark x1="2752" y1="73962" x2="2752" y2="73962"/>
                        <a14:backgroundMark x1="72477" y1="39623" x2="72477" y2="39623"/>
                        <a14:backgroundMark x1="67431" y1="45283" x2="67431" y2="45283"/>
                        <a14:backgroundMark x1="16514" y1="86038" x2="16514" y2="86038"/>
                        <a14:backgroundMark x1="7798" y1="88302" x2="7798" y2="88302"/>
                        <a14:backgroundMark x1="57073" y1="67068" x2="57073" y2="67068"/>
                        <a14:backgroundMark x1="75610" y1="61446" x2="75610" y2="6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/>
          <a:stretch/>
        </p:blipFill>
        <p:spPr>
          <a:xfrm>
            <a:off x="5796136" y="5540057"/>
            <a:ext cx="851352" cy="1035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8475" b="86441" l="7143" r="98214">
                        <a14:foregroundMark x1="23214" y1="30508" x2="23214" y2="30508"/>
                        <a14:foregroundMark x1="78571" y1="71186" x2="78571" y2="71186"/>
                        <a14:foregroundMark x1="83929" y1="59322" x2="83929" y2="59322"/>
                        <a14:backgroundMark x1="16071" y1="49153" x2="16071" y2="49153"/>
                        <a14:backgroundMark x1="76786" y1="64407" x2="76786" y2="64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69549" y="6158356"/>
            <a:ext cx="513391" cy="532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8654" b="99038" l="8333" r="96667">
                        <a14:foregroundMark x1="50000" y1="50962" x2="50000" y2="50962"/>
                        <a14:foregroundMark x1="68333" y1="70192" x2="68333" y2="70192"/>
                        <a14:foregroundMark x1="66667" y1="56731" x2="66667" y2="56731"/>
                        <a14:foregroundMark x1="18333" y1="86538" x2="18333" y2="86538"/>
                        <a14:foregroundMark x1="35000" y1="78846" x2="35000" y2="78846"/>
                        <a14:foregroundMark x1="28333" y1="84615" x2="28333" y2="84615"/>
                        <a14:foregroundMark x1="70000" y1="90385" x2="70000" y2="90385"/>
                        <a14:foregroundMark x1="76667" y1="77885" x2="76667" y2="77885"/>
                        <a14:foregroundMark x1="81667" y1="68269" x2="81667" y2="68269"/>
                        <a14:foregroundMark x1="70000" y1="86538" x2="70000" y2="86538"/>
                        <a14:foregroundMark x1="65000" y1="97115" x2="65000" y2="97115"/>
                        <a14:foregroundMark x1="43333" y1="43269" x2="43333" y2="43269"/>
                        <a14:foregroundMark x1="15000" y1="34615" x2="15000" y2="34615"/>
                        <a14:foregroundMark x1="11667" y1="29808" x2="11667" y2="29808"/>
                        <a14:foregroundMark x1="20000" y1="27885" x2="20000" y2="27885"/>
                        <a14:foregroundMark x1="28333" y1="32692" x2="28333" y2="32692"/>
                        <a14:foregroundMark x1="13333" y1="37500" x2="13333" y2="37500"/>
                        <a14:foregroundMark x1="21667" y1="53846" x2="21667" y2="53846"/>
                        <a14:foregroundMark x1="16667" y1="28846" x2="16667" y2="28846"/>
                        <a14:foregroundMark x1="21667" y1="30769" x2="21667" y2="30769"/>
                        <a14:foregroundMark x1="25000" y1="31731" x2="25000" y2="31731"/>
                        <a14:foregroundMark x1="23333" y1="30769" x2="23333" y2="30769"/>
                        <a14:foregroundMark x1="21667" y1="30769" x2="21667" y2="30769"/>
                        <a14:foregroundMark x1="20000" y1="31731" x2="20000" y2="31731"/>
                        <a14:foregroundMark x1="21667" y1="30769" x2="21667" y2="30769"/>
                        <a14:foregroundMark x1="23333" y1="30769" x2="23333" y2="30769"/>
                        <a14:foregroundMark x1="21667" y1="30769" x2="21667" y2="30769"/>
                        <a14:foregroundMark x1="21667" y1="30769" x2="21667" y2="30769"/>
                        <a14:foregroundMark x1="23333" y1="26923" x2="23333" y2="26923"/>
                        <a14:foregroundMark x1="25000" y1="27885" x2="25000" y2="27885"/>
                        <a14:foregroundMark x1="28333" y1="29808" x2="28333" y2="29808"/>
                        <a14:foregroundMark x1="13333" y1="30769" x2="13333" y2="30769"/>
                        <a14:foregroundMark x1="11667" y1="30769" x2="11667" y2="30769"/>
                        <a14:foregroundMark x1="10000" y1="38462" x2="10000" y2="38462"/>
                        <a14:foregroundMark x1="28333" y1="33654" x2="28333" y2="33654"/>
                        <a14:foregroundMark x1="25000" y1="30769" x2="25000" y2="30769"/>
                        <a14:foregroundMark x1="20000" y1="30769" x2="20000" y2="30769"/>
                        <a14:foregroundMark x1="78333" y1="52885" x2="78333" y2="52885"/>
                        <a14:foregroundMark x1="43333" y1="62500" x2="43333" y2="62500"/>
                        <a14:backgroundMark x1="41667" y1="82692" x2="41667" y2="82692"/>
                        <a14:backgroundMark x1="78333" y1="65385" x2="78333" y2="65385"/>
                        <a14:backgroundMark x1="66667" y1="48077" x2="66667" y2="48077"/>
                        <a14:backgroundMark x1="45000" y1="38462" x2="45000" y2="38462"/>
                        <a14:backgroundMark x1="33333" y1="54808" x2="33333" y2="54808"/>
                        <a14:backgroundMark x1="43333" y1="58654" x2="43333" y2="58654"/>
                        <a14:backgroundMark x1="50000" y1="61538" x2="50000" y2="61538"/>
                        <a14:backgroundMark x1="23333" y1="35577" x2="23333" y2="35577"/>
                        <a14:backgroundMark x1="18333" y1="30769" x2="18333" y2="30769"/>
                        <a14:backgroundMark x1="23333" y1="29808" x2="23333" y2="29808"/>
                        <a14:backgroundMark x1="18333" y1="35577" x2="18333" y2="35577"/>
                        <a14:backgroundMark x1="15000" y1="39423" x2="15000" y2="39423"/>
                        <a14:backgroundMark x1="23333" y1="33654" x2="23333" y2="33654"/>
                        <a14:backgroundMark x1="26667" y1="32692" x2="26667" y2="32692"/>
                        <a14:backgroundMark x1="10000" y1="30769" x2="10000" y2="30769"/>
                        <a14:backgroundMark x1="15000" y1="26923" x2="15000" y2="26923"/>
                        <a14:backgroundMark x1="23333" y1="27885" x2="23333" y2="27885"/>
                        <a14:backgroundMark x1="56667" y1="91346" x2="56667" y2="91346"/>
                        <a14:backgroundMark x1="91667" y1="76923" x2="91667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39177" y="5026663"/>
            <a:ext cx="596655" cy="1035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>
                        <a14:foregroundMark x1="81315" y1="32945" x2="81315" y2="32945"/>
                        <a14:foregroundMark x1="84775" y1="52187" x2="84775" y2="52187"/>
                        <a14:foregroundMark x1="82699" y1="26531" x2="82699" y2="26531"/>
                        <a14:foregroundMark x1="85467" y1="34402" x2="85467" y2="34402"/>
                        <a14:foregroundMark x1="86505" y1="32653" x2="86505" y2="3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107" y="2564904"/>
            <a:ext cx="2582231" cy="3064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9434" b="98742" l="0" r="96992">
                        <a14:foregroundMark x1="67669" y1="24528" x2="67669" y2="24528"/>
                        <a14:foregroundMark x1="66917" y1="33333" x2="66917" y2="33333"/>
                        <a14:foregroundMark x1="35338" y1="75472" x2="35338" y2="75472"/>
                        <a14:foregroundMark x1="70677" y1="49686" x2="70677" y2="49686"/>
                        <a14:foregroundMark x1="46617" y1="70440" x2="46617" y2="70440"/>
                        <a14:foregroundMark x1="47368" y1="89308" x2="47368" y2="89308"/>
                        <a14:foregroundMark x1="78195" y1="87421" x2="78195" y2="87421"/>
                        <a14:foregroundMark x1="87970" y1="92453" x2="87970" y2="92453"/>
                        <a14:foregroundMark x1="93233" y1="87421" x2="93233" y2="87421"/>
                        <a14:foregroundMark x1="72180" y1="81132" x2="72180" y2="81132"/>
                        <a14:foregroundMark x1="43609" y1="85535" x2="43609" y2="85535"/>
                        <a14:foregroundMark x1="64662" y1="89308" x2="64662" y2="89308"/>
                        <a14:foregroundMark x1="41353" y1="82390" x2="41353" y2="82390"/>
                        <a14:foregroundMark x1="77444" y1="86164" x2="77444" y2="86164"/>
                        <a14:foregroundMark x1="10526" y1="55975" x2="10526" y2="55975"/>
                        <a14:foregroundMark x1="15038" y1="51572" x2="15038" y2="51572"/>
                        <a14:foregroundMark x1="7519" y1="49057" x2="7519" y2="49057"/>
                        <a14:foregroundMark x1="7519" y1="57233" x2="9023" y2="57233"/>
                        <a14:foregroundMark x1="23308" y1="54088" x2="23308" y2="54088"/>
                        <a14:foregroundMark x1="3759" y1="51572" x2="3759" y2="51572"/>
                        <a14:foregroundMark x1="5263" y1="47170" x2="5263" y2="47170"/>
                        <a14:foregroundMark x1="3008" y1="49686" x2="3008" y2="49686"/>
                        <a14:foregroundMark x1="27820" y1="52830" x2="27820" y2="52830"/>
                        <a14:backgroundMark x1="16541" y1="30189" x2="16541" y2="30189"/>
                        <a14:backgroundMark x1="91729" y1="62893" x2="91729" y2="62893"/>
                        <a14:backgroundMark x1="81203" y1="77358" x2="81203" y2="77358"/>
                        <a14:backgroundMark x1="57895" y1="79245" x2="57895" y2="79245"/>
                        <a14:backgroundMark x1="63158" y1="84277" x2="63158" y2="84277"/>
                        <a14:backgroundMark x1="24812" y1="83019" x2="24812" y2="83019"/>
                        <a14:backgroundMark x1="3759" y1="68553" x2="3759" y2="68553"/>
                        <a14:backgroundMark x1="51880" y1="83648" x2="51880" y2="83648"/>
                        <a14:backgroundMark x1="63910" y1="89308" x2="63910" y2="89308"/>
                        <a14:backgroundMark x1="55639" y1="86164" x2="55639" y2="86164"/>
                        <a14:backgroundMark x1="21805" y1="27673" x2="21805" y2="27673"/>
                        <a14:backgroundMark x1="32331" y1="44025" x2="32331" y2="44025"/>
                        <a14:backgroundMark x1="24060" y1="39623" x2="24060" y2="39623"/>
                        <a14:backgroundMark x1="24812" y1="48428" x2="24812" y2="48428"/>
                        <a14:backgroundMark x1="42105" y1="42138" x2="42105" y2="42138"/>
                        <a14:backgroundMark x1="59398" y1="84277" x2="59398" y2="84277"/>
                        <a14:backgroundMark x1="7519" y1="40881" x2="7519" y2="40881"/>
                        <a14:backgroundMark x1="23308" y1="37107" x2="23308" y2="37107"/>
                        <a14:backgroundMark x1="36090" y1="50943" x2="36090" y2="50943"/>
                        <a14:backgroundMark x1="21805" y1="83019" x2="21805" y2="83019"/>
                        <a14:backgroundMark x1="81955" y1="67925" x2="81955" y2="67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66804" y="2173435"/>
            <a:ext cx="555473" cy="6604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9497" b="100000" l="9579" r="89655">
                        <a14:backgroundMark x1="54406" y1="24022" x2="54406" y2="24022"/>
                        <a14:backgroundMark x1="75479" y1="95531" x2="75479" y2="95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62974" y="3662773"/>
            <a:ext cx="1090416" cy="746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9821" b="98214" l="0" r="90210">
                        <a14:foregroundMark x1="41259" y1="23661" x2="41259" y2="23661"/>
                        <a14:foregroundMark x1="37063" y1="25893" x2="37063" y2="25893"/>
                        <a14:foregroundMark x1="39860" y1="25446" x2="39860" y2="25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873965" y="3097064"/>
            <a:ext cx="1291897" cy="20207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90052">
                        <a14:backgroundMark x1="37173" y1="86667" x2="37173" y2="86667"/>
                        <a14:backgroundMark x1="30366" y1="93333" x2="30366" y2="93333"/>
                        <a14:backgroundMark x1="70157" y1="88571" x2="70157" y2="88571"/>
                        <a14:backgroundMark x1="64398" y1="92381" x2="64398" y2="92381"/>
                        <a14:backgroundMark x1="59686" y1="92381" x2="59686" y2="9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82940" y="5340613"/>
            <a:ext cx="2245942" cy="12346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100000" l="0" r="89076">
                        <a14:foregroundMark x1="56303" y1="20500" x2="56303" y2="20500"/>
                        <a14:backgroundMark x1="75630" y1="9500" x2="75630" y2="9500"/>
                        <a14:backgroundMark x1="68067" y1="35000" x2="68067" y2="35000"/>
                        <a14:backgroundMark x1="78151" y1="20000" x2="78151" y2="20000"/>
                        <a14:backgroundMark x1="71429" y1="40000" x2="71429" y2="40000"/>
                        <a14:backgroundMark x1="63025" y1="40500" x2="63025" y2="40500"/>
                        <a14:backgroundMark x1="52101" y1="49500" x2="52101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29360" y="608252"/>
            <a:ext cx="496866" cy="82811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906065" y="1558625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972422" y="4059307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38207" y="2833880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90052">
                        <a14:backgroundMark x1="37173" y1="86667" x2="37173" y2="86667"/>
                        <a14:backgroundMark x1="30366" y1="93333" x2="30366" y2="93333"/>
                        <a14:backgroundMark x1="70157" y1="88571" x2="70157" y2="88571"/>
                        <a14:backgroundMark x1="64398" y1="92381" x2="64398" y2="92381"/>
                        <a14:backgroundMark x1="59686" y1="92381" x2="59686" y2="9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68229" y="3097064"/>
            <a:ext cx="932643" cy="5127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8475" b="86441" l="7143" r="98214">
                        <a14:foregroundMark x1="23214" y1="30508" x2="23214" y2="30508"/>
                        <a14:foregroundMark x1="78571" y1="71186" x2="78571" y2="71186"/>
                        <a14:foregroundMark x1="83929" y1="59322" x2="83929" y2="59322"/>
                        <a14:backgroundMark x1="16071" y1="49153" x2="16071" y2="49153"/>
                        <a14:backgroundMark x1="76786" y1="64407" x2="76786" y2="64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9782" y="4408847"/>
            <a:ext cx="513391" cy="5323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0" b="100000" l="5114" r="100000">
                        <a14:foregroundMark x1="77273" y1="34234" x2="77273" y2="34234"/>
                        <a14:foregroundMark x1="52841" y1="93694" x2="52841" y2="93694"/>
                        <a14:foregroundMark x1="43750" y1="87387" x2="43750" y2="87387"/>
                        <a14:foregroundMark x1="61364" y1="96396" x2="61364" y2="96396"/>
                        <a14:foregroundMark x1="43750" y1="96396" x2="43750" y2="96396"/>
                        <a14:backgroundMark x1="55682" y1="22523" x2="55682" y2="22523"/>
                        <a14:backgroundMark x1="83523" y1="64865" x2="83523" y2="64865"/>
                        <a14:backgroundMark x1="25000" y1="91892" x2="25000" y2="91892"/>
                        <a14:backgroundMark x1="24432" y1="70270" x2="24432" y2="70270"/>
                        <a14:backgroundMark x1="68750" y1="89189" x2="68750" y2="89189"/>
                        <a14:backgroundMark x1="53409" y1="90090" x2="53409" y2="90090"/>
                        <a14:backgroundMark x1="68750" y1="11712" x2="68750" y2="11712"/>
                        <a14:backgroundMark x1="49432" y1="22523" x2="49432" y2="22523"/>
                        <a14:backgroundMark x1="35227" y1="18018" x2="35227" y2="18018"/>
                        <a14:backgroundMark x1="27841" y1="9009" x2="27841" y2="9009"/>
                        <a14:backgroundMark x1="72727" y1="92793" x2="72727" y2="9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4637" y="1788459"/>
            <a:ext cx="912970" cy="5794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29528" y="1776628"/>
            <a:ext cx="819807" cy="78827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7322170" y="5540454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16322" y="5570953"/>
            <a:ext cx="819807" cy="788276"/>
          </a:xfrm>
          <a:prstGeom prst="rect">
            <a:avLst/>
          </a:prstGeom>
        </p:spPr>
      </p:pic>
      <p:sp>
        <p:nvSpPr>
          <p:cNvPr id="28" name="Выгнутая вниз стрелка 27">
            <a:hlinkClick r:id="rId31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39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65"/>
            <a:ext cx="6628177" cy="66149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0052">
                        <a14:backgroundMark x1="37173" y1="86667" x2="37173" y2="86667"/>
                        <a14:backgroundMark x1="30366" y1="93333" x2="30366" y2="93333"/>
                        <a14:backgroundMark x1="70157" y1="88571" x2="70157" y2="88571"/>
                        <a14:backgroundMark x1="64398" y1="92381" x2="64398" y2="92381"/>
                        <a14:backgroundMark x1="59686" y1="92381" x2="59686" y2="9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889" y="5853037"/>
            <a:ext cx="1550400" cy="852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89542">
                        <a14:foregroundMark x1="56209" y1="20472" x2="56209" y2="20472"/>
                        <a14:backgroundMark x1="75817" y1="9449" x2="75817" y2="9449"/>
                        <a14:backgroundMark x1="67974" y1="35039" x2="67974" y2="35039"/>
                        <a14:backgroundMark x1="78431" y1="19685" x2="78431" y2="19685"/>
                        <a14:backgroundMark x1="71895" y1="39764" x2="71895" y2="39764"/>
                        <a14:backgroundMark x1="63399" y1="40157" x2="63399" y2="40157"/>
                        <a14:backgroundMark x1="52288" y1="49213" x2="52288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5053466" y="5820254"/>
            <a:ext cx="513505" cy="85248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819036" y="1877667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5114" r="100000">
                        <a14:foregroundMark x1="77273" y1="34234" x2="77273" y2="34234"/>
                        <a14:foregroundMark x1="52841" y1="93694" x2="52841" y2="93694"/>
                        <a14:foregroundMark x1="43750" y1="87387" x2="43750" y2="87387"/>
                        <a14:foregroundMark x1="61364" y1="96396" x2="61364" y2="96396"/>
                        <a14:foregroundMark x1="43750" y1="96396" x2="43750" y2="96396"/>
                        <a14:backgroundMark x1="55682" y1="22523" x2="55682" y2="22523"/>
                        <a14:backgroundMark x1="83523" y1="64865" x2="83523" y2="64865"/>
                        <a14:backgroundMark x1="25000" y1="91892" x2="25000" y2="91892"/>
                        <a14:backgroundMark x1="24432" y1="70270" x2="24432" y2="70270"/>
                        <a14:backgroundMark x1="68750" y1="89189" x2="68750" y2="89189"/>
                        <a14:backgroundMark x1="53409" y1="90090" x2="53409" y2="90090"/>
                        <a14:backgroundMark x1="68750" y1="11712" x2="68750" y2="11712"/>
                        <a14:backgroundMark x1="49432" y1="22523" x2="49432" y2="22523"/>
                        <a14:backgroundMark x1="35227" y1="18018" x2="35227" y2="18018"/>
                        <a14:backgroundMark x1="27841" y1="9009" x2="27841" y2="9009"/>
                        <a14:backgroundMark x1="72727" y1="92793" x2="72727" y2="9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14178" y="2107501"/>
            <a:ext cx="912970" cy="57940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020272" y="433452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821" b="98214" l="0" r="90210">
                        <a14:foregroundMark x1="41259" y1="23661" x2="41259" y2="23661"/>
                        <a14:foregroundMark x1="37063" y1="25893" x2="37063" y2="25893"/>
                        <a14:foregroundMark x1="39860" y1="25446" x2="39860" y2="25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3272" y="4176265"/>
            <a:ext cx="731274" cy="114549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679695" y="3137186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5114" r="100000">
                        <a14:foregroundMark x1="77273" y1="34234" x2="77273" y2="34234"/>
                        <a14:foregroundMark x1="52841" y1="93694" x2="52841" y2="93694"/>
                        <a14:foregroundMark x1="43750" y1="87387" x2="43750" y2="87387"/>
                        <a14:foregroundMark x1="61364" y1="96396" x2="61364" y2="96396"/>
                        <a14:foregroundMark x1="43750" y1="96396" x2="43750" y2="96396"/>
                        <a14:backgroundMark x1="55682" y1="22523" x2="55682" y2="22523"/>
                        <a14:backgroundMark x1="83523" y1="64865" x2="83523" y2="64865"/>
                        <a14:backgroundMark x1="25000" y1="91892" x2="25000" y2="91892"/>
                        <a14:backgroundMark x1="24432" y1="70270" x2="24432" y2="70270"/>
                        <a14:backgroundMark x1="68750" y1="89189" x2="68750" y2="89189"/>
                        <a14:backgroundMark x1="53409" y1="90090" x2="53409" y2="90090"/>
                        <a14:backgroundMark x1="68750" y1="11712" x2="68750" y2="11712"/>
                        <a14:backgroundMark x1="49432" y1="22523" x2="49432" y2="22523"/>
                        <a14:backgroundMark x1="35227" y1="18018" x2="35227" y2="18018"/>
                        <a14:backgroundMark x1="27841" y1="9009" x2="27841" y2="9009"/>
                        <a14:backgroundMark x1="72727" y1="92793" x2="72727" y2="9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96255" y="1334336"/>
            <a:ext cx="917834" cy="5824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45" b="100000" l="1765" r="100000">
                        <a14:foregroundMark x1="10882" y1="48619" x2="10882" y2="48619"/>
                        <a14:foregroundMark x1="7941" y1="54144" x2="7941" y2="54144"/>
                        <a14:backgroundMark x1="95000" y1="47514" x2="95000" y2="47514"/>
                        <a14:backgroundMark x1="93235" y1="66298" x2="93235" y2="66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10181" y="3429543"/>
            <a:ext cx="4512039" cy="2390711"/>
          </a:xfrm>
          <a:prstGeom prst="rect">
            <a:avLst/>
          </a:prstGeom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16" y="6021288"/>
            <a:ext cx="613851" cy="5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7407" b="100000" l="8696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09210" y="5396783"/>
            <a:ext cx="913216" cy="707623"/>
          </a:xfrm>
          <a:prstGeom prst="rect">
            <a:avLst/>
          </a:prstGeom>
          <a:effectLst/>
        </p:spPr>
      </p:pic>
      <p:sp>
        <p:nvSpPr>
          <p:cNvPr id="17" name="Овал 16"/>
          <p:cNvSpPr/>
          <p:nvPr/>
        </p:nvSpPr>
        <p:spPr>
          <a:xfrm>
            <a:off x="7410122" y="5119535"/>
            <a:ext cx="1008112" cy="103907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252" y="5396783"/>
            <a:ext cx="613851" cy="5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8654" b="99038" l="8333" r="96667">
                        <a14:foregroundMark x1="50000" y1="50962" x2="50000" y2="50962"/>
                        <a14:foregroundMark x1="68333" y1="70192" x2="68333" y2="70192"/>
                        <a14:foregroundMark x1="66667" y1="56731" x2="66667" y2="56731"/>
                        <a14:foregroundMark x1="18333" y1="86538" x2="18333" y2="86538"/>
                        <a14:foregroundMark x1="35000" y1="78846" x2="35000" y2="78846"/>
                        <a14:foregroundMark x1="28333" y1="84615" x2="28333" y2="84615"/>
                        <a14:foregroundMark x1="70000" y1="90385" x2="70000" y2="90385"/>
                        <a14:foregroundMark x1="76667" y1="77885" x2="76667" y2="77885"/>
                        <a14:foregroundMark x1="81667" y1="68269" x2="81667" y2="68269"/>
                        <a14:foregroundMark x1="70000" y1="86538" x2="70000" y2="86538"/>
                        <a14:foregroundMark x1="65000" y1="97115" x2="65000" y2="97115"/>
                        <a14:foregroundMark x1="43333" y1="43269" x2="43333" y2="43269"/>
                        <a14:foregroundMark x1="15000" y1="34615" x2="15000" y2="34615"/>
                        <a14:foregroundMark x1="11667" y1="29808" x2="11667" y2="29808"/>
                        <a14:foregroundMark x1="20000" y1="27885" x2="20000" y2="27885"/>
                        <a14:foregroundMark x1="28333" y1="32692" x2="28333" y2="32692"/>
                        <a14:foregroundMark x1="13333" y1="37500" x2="13333" y2="37500"/>
                        <a14:foregroundMark x1="21667" y1="53846" x2="21667" y2="53846"/>
                        <a14:foregroundMark x1="16667" y1="28846" x2="16667" y2="28846"/>
                        <a14:foregroundMark x1="21667" y1="30769" x2="21667" y2="30769"/>
                        <a14:foregroundMark x1="25000" y1="31731" x2="25000" y2="31731"/>
                        <a14:foregroundMark x1="23333" y1="30769" x2="23333" y2="30769"/>
                        <a14:foregroundMark x1="21667" y1="30769" x2="21667" y2="30769"/>
                        <a14:foregroundMark x1="20000" y1="31731" x2="20000" y2="31731"/>
                        <a14:foregroundMark x1="21667" y1="30769" x2="21667" y2="30769"/>
                        <a14:foregroundMark x1="23333" y1="30769" x2="23333" y2="30769"/>
                        <a14:foregroundMark x1="21667" y1="30769" x2="21667" y2="30769"/>
                        <a14:foregroundMark x1="21667" y1="30769" x2="21667" y2="30769"/>
                        <a14:foregroundMark x1="23333" y1="26923" x2="23333" y2="26923"/>
                        <a14:foregroundMark x1="25000" y1="27885" x2="25000" y2="27885"/>
                        <a14:foregroundMark x1="28333" y1="29808" x2="28333" y2="29808"/>
                        <a14:foregroundMark x1="13333" y1="30769" x2="13333" y2="30769"/>
                        <a14:foregroundMark x1="11667" y1="30769" x2="11667" y2="30769"/>
                        <a14:foregroundMark x1="10000" y1="38462" x2="10000" y2="38462"/>
                        <a14:foregroundMark x1="28333" y1="33654" x2="28333" y2="33654"/>
                        <a14:foregroundMark x1="25000" y1="30769" x2="25000" y2="30769"/>
                        <a14:foregroundMark x1="20000" y1="30769" x2="20000" y2="30769"/>
                        <a14:foregroundMark x1="78333" y1="52885" x2="78333" y2="52885"/>
                        <a14:foregroundMark x1="43333" y1="62500" x2="43333" y2="62500"/>
                        <a14:backgroundMark x1="41667" y1="82692" x2="41667" y2="82692"/>
                        <a14:backgroundMark x1="78333" y1="65385" x2="78333" y2="65385"/>
                        <a14:backgroundMark x1="66667" y1="48077" x2="66667" y2="48077"/>
                        <a14:backgroundMark x1="45000" y1="38462" x2="45000" y2="38462"/>
                        <a14:backgroundMark x1="33333" y1="54808" x2="33333" y2="54808"/>
                        <a14:backgroundMark x1="43333" y1="58654" x2="43333" y2="58654"/>
                        <a14:backgroundMark x1="50000" y1="61538" x2="50000" y2="61538"/>
                        <a14:backgroundMark x1="23333" y1="35577" x2="23333" y2="35577"/>
                        <a14:backgroundMark x1="18333" y1="30769" x2="18333" y2="30769"/>
                        <a14:backgroundMark x1="23333" y1="29808" x2="23333" y2="29808"/>
                        <a14:backgroundMark x1="18333" y1="35577" x2="18333" y2="35577"/>
                        <a14:backgroundMark x1="15000" y1="39423" x2="15000" y2="39423"/>
                        <a14:backgroundMark x1="23333" y1="33654" x2="23333" y2="33654"/>
                        <a14:backgroundMark x1="26667" y1="32692" x2="26667" y2="32692"/>
                        <a14:backgroundMark x1="10000" y1="30769" x2="10000" y2="30769"/>
                        <a14:backgroundMark x1="15000" y1="26923" x2="15000" y2="26923"/>
                        <a14:backgroundMark x1="23333" y1="27885" x2="23333" y2="27885"/>
                        <a14:backgroundMark x1="91667" y1="77885" x2="91667" y2="77885"/>
                        <a14:backgroundMark x1="53333" y1="83654" x2="53333" y2="83654"/>
                        <a14:backgroundMark x1="43333" y1="93269" x2="43333" y2="93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928585" y="3137186"/>
            <a:ext cx="481537" cy="8355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8654" b="99038" l="8333" r="96667">
                        <a14:foregroundMark x1="50000" y1="50962" x2="50000" y2="50962"/>
                        <a14:foregroundMark x1="68333" y1="70192" x2="68333" y2="70192"/>
                        <a14:foregroundMark x1="66667" y1="56731" x2="66667" y2="56731"/>
                        <a14:foregroundMark x1="18333" y1="86538" x2="18333" y2="86538"/>
                        <a14:foregroundMark x1="35000" y1="78846" x2="35000" y2="78846"/>
                        <a14:foregroundMark x1="28333" y1="84615" x2="28333" y2="84615"/>
                        <a14:foregroundMark x1="70000" y1="90385" x2="70000" y2="90385"/>
                        <a14:foregroundMark x1="76667" y1="77885" x2="76667" y2="77885"/>
                        <a14:foregroundMark x1="81667" y1="68269" x2="81667" y2="68269"/>
                        <a14:foregroundMark x1="70000" y1="86538" x2="70000" y2="86538"/>
                        <a14:foregroundMark x1="65000" y1="97115" x2="65000" y2="97115"/>
                        <a14:foregroundMark x1="43333" y1="43269" x2="43333" y2="43269"/>
                        <a14:foregroundMark x1="15000" y1="34615" x2="15000" y2="34615"/>
                        <a14:foregroundMark x1="11667" y1="29808" x2="11667" y2="29808"/>
                        <a14:foregroundMark x1="20000" y1="27885" x2="20000" y2="27885"/>
                        <a14:foregroundMark x1="28333" y1="32692" x2="28333" y2="32692"/>
                        <a14:foregroundMark x1="13333" y1="37500" x2="13333" y2="37500"/>
                        <a14:foregroundMark x1="21667" y1="53846" x2="21667" y2="53846"/>
                        <a14:foregroundMark x1="16667" y1="28846" x2="16667" y2="28846"/>
                        <a14:foregroundMark x1="21667" y1="30769" x2="21667" y2="30769"/>
                        <a14:foregroundMark x1="25000" y1="31731" x2="25000" y2="31731"/>
                        <a14:foregroundMark x1="23333" y1="30769" x2="23333" y2="30769"/>
                        <a14:foregroundMark x1="21667" y1="30769" x2="21667" y2="30769"/>
                        <a14:foregroundMark x1="20000" y1="31731" x2="20000" y2="31731"/>
                        <a14:foregroundMark x1="21667" y1="30769" x2="21667" y2="30769"/>
                        <a14:foregroundMark x1="23333" y1="30769" x2="23333" y2="30769"/>
                        <a14:foregroundMark x1="21667" y1="30769" x2="21667" y2="30769"/>
                        <a14:foregroundMark x1="21667" y1="30769" x2="21667" y2="30769"/>
                        <a14:foregroundMark x1="23333" y1="26923" x2="23333" y2="26923"/>
                        <a14:foregroundMark x1="25000" y1="27885" x2="25000" y2="27885"/>
                        <a14:foregroundMark x1="28333" y1="29808" x2="28333" y2="29808"/>
                        <a14:foregroundMark x1="13333" y1="30769" x2="13333" y2="30769"/>
                        <a14:foregroundMark x1="11667" y1="30769" x2="11667" y2="30769"/>
                        <a14:foregroundMark x1="10000" y1="38462" x2="10000" y2="38462"/>
                        <a14:foregroundMark x1="28333" y1="33654" x2="28333" y2="33654"/>
                        <a14:foregroundMark x1="25000" y1="30769" x2="25000" y2="30769"/>
                        <a14:foregroundMark x1="20000" y1="30769" x2="20000" y2="30769"/>
                        <a14:foregroundMark x1="78333" y1="52885" x2="78333" y2="52885"/>
                        <a14:foregroundMark x1="43333" y1="62500" x2="43333" y2="62500"/>
                        <a14:backgroundMark x1="41667" y1="82692" x2="41667" y2="82692"/>
                        <a14:backgroundMark x1="78333" y1="65385" x2="78333" y2="65385"/>
                        <a14:backgroundMark x1="66667" y1="48077" x2="66667" y2="48077"/>
                        <a14:backgroundMark x1="45000" y1="38462" x2="45000" y2="38462"/>
                        <a14:backgroundMark x1="33333" y1="54808" x2="33333" y2="54808"/>
                        <a14:backgroundMark x1="43333" y1="58654" x2="43333" y2="58654"/>
                        <a14:backgroundMark x1="50000" y1="61538" x2="50000" y2="61538"/>
                        <a14:backgroundMark x1="23333" y1="35577" x2="23333" y2="35577"/>
                        <a14:backgroundMark x1="18333" y1="30769" x2="18333" y2="30769"/>
                        <a14:backgroundMark x1="23333" y1="29808" x2="23333" y2="29808"/>
                        <a14:backgroundMark x1="18333" y1="35577" x2="18333" y2="35577"/>
                        <a14:backgroundMark x1="15000" y1="39423" x2="15000" y2="39423"/>
                        <a14:backgroundMark x1="23333" y1="33654" x2="23333" y2="33654"/>
                        <a14:backgroundMark x1="26667" y1="32692" x2="26667" y2="32692"/>
                        <a14:backgroundMark x1="10000" y1="30769" x2="10000" y2="30769"/>
                        <a14:backgroundMark x1="15000" y1="26923" x2="15000" y2="26923"/>
                        <a14:backgroundMark x1="23333" y1="27885" x2="23333" y2="27885"/>
                        <a14:backgroundMark x1="91667" y1="77885" x2="91667" y2="77885"/>
                        <a14:backgroundMark x1="53333" y1="83654" x2="53333" y2="83654"/>
                        <a14:backgroundMark x1="43333" y1="93269" x2="43333" y2="93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4283968" y="5750594"/>
            <a:ext cx="481537" cy="8355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8108" b="100000" l="2679" r="100000">
                        <a14:foregroundMark x1="8929" y1="18919" x2="8929" y2="18919"/>
                        <a14:foregroundMark x1="90179" y1="21622" x2="90179" y2="21622"/>
                        <a14:foregroundMark x1="25000" y1="84685" x2="25000" y2="84685"/>
                        <a14:foregroundMark x1="73214" y1="91892" x2="73214" y2="91892"/>
                        <a14:foregroundMark x1="82143" y1="89189" x2="82143" y2="89189"/>
                        <a14:foregroundMark x1="19643" y1="83784" x2="19643" y2="83784"/>
                        <a14:foregroundMark x1="25893" y1="90090" x2="25893" y2="90090"/>
                        <a14:foregroundMark x1="34821" y1="92793" x2="34821" y2="92793"/>
                        <a14:foregroundMark x1="50000" y1="90090" x2="50000" y2="90090"/>
                        <a14:foregroundMark x1="50893" y1="96396" x2="50893" y2="96396"/>
                        <a14:foregroundMark x1="43750" y1="54955" x2="43750" y2="54955"/>
                        <a14:backgroundMark x1="58036" y1="31532" x2="58036" y2="31532"/>
                        <a14:backgroundMark x1="69643" y1="18919" x2="69643" y2="18919"/>
                        <a14:backgroundMark x1="58036" y1="47748" x2="58036" y2="47748"/>
                        <a14:backgroundMark x1="54464" y1="34234" x2="54464" y2="34234"/>
                        <a14:backgroundMark x1="50000" y1="36036" x2="50000" y2="36036"/>
                        <a14:backgroundMark x1="46429" y1="94595" x2="46429" y2="94595"/>
                        <a14:backgroundMark x1="11607" y1="86486" x2="11607" y2="86486"/>
                        <a14:backgroundMark x1="94643" y1="73874" x2="94643" y2="73874"/>
                        <a14:backgroundMark x1="56250" y1="99099" x2="56250" y2="99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10218" y="2455354"/>
            <a:ext cx="465688" cy="4631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8108" b="100000" l="2679" r="100000">
                        <a14:foregroundMark x1="8929" y1="18919" x2="8929" y2="18919"/>
                        <a14:foregroundMark x1="90179" y1="21622" x2="90179" y2="21622"/>
                        <a14:foregroundMark x1="25000" y1="84685" x2="25000" y2="84685"/>
                        <a14:foregroundMark x1="73214" y1="91892" x2="73214" y2="91892"/>
                        <a14:foregroundMark x1="82143" y1="89189" x2="82143" y2="89189"/>
                        <a14:foregroundMark x1="19643" y1="83784" x2="19643" y2="83784"/>
                        <a14:foregroundMark x1="25893" y1="90090" x2="25893" y2="90090"/>
                        <a14:foregroundMark x1="34821" y1="92793" x2="34821" y2="92793"/>
                        <a14:foregroundMark x1="50000" y1="90090" x2="50000" y2="90090"/>
                        <a14:foregroundMark x1="50893" y1="96396" x2="50893" y2="96396"/>
                        <a14:foregroundMark x1="43750" y1="54955" x2="43750" y2="54955"/>
                        <a14:backgroundMark x1="58036" y1="31532" x2="58036" y2="31532"/>
                        <a14:backgroundMark x1="69643" y1="18919" x2="69643" y2="18919"/>
                        <a14:backgroundMark x1="58036" y1="47748" x2="58036" y2="47748"/>
                        <a14:backgroundMark x1="54464" y1="34234" x2="54464" y2="34234"/>
                        <a14:backgroundMark x1="50000" y1="36036" x2="50000" y2="36036"/>
                        <a14:backgroundMark x1="46429" y1="94595" x2="46429" y2="94595"/>
                        <a14:backgroundMark x1="11607" y1="86486" x2="11607" y2="86486"/>
                        <a14:backgroundMark x1="94643" y1="73874" x2="94643" y2="73874"/>
                        <a14:backgroundMark x1="56250" y1="99099" x2="56250" y2="99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12166" y="721435"/>
            <a:ext cx="465688" cy="463111"/>
          </a:xfrm>
          <a:prstGeom prst="rect">
            <a:avLst/>
          </a:prstGeom>
        </p:spPr>
      </p:pic>
      <p:sp>
        <p:nvSpPr>
          <p:cNvPr id="25" name="Выгнутая вниз стрелка 24">
            <a:hlinkClick r:id="rId20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36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898" y="414716"/>
            <a:ext cx="4463955" cy="53134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44055" y="404664"/>
            <a:ext cx="4463955" cy="53134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4478" r="94030">
                        <a14:foregroundMark x1="22388" y1="77778" x2="22388" y2="77778"/>
                        <a14:foregroundMark x1="11940" y1="69444" x2="11940" y2="69444"/>
                        <a14:foregroundMark x1="14925" y1="75000" x2="14925" y2="75000"/>
                        <a14:foregroundMark x1="88060" y1="22222" x2="88060" y2="22222"/>
                        <a14:foregroundMark x1="82090" y1="30556" x2="82090" y2="30556"/>
                        <a14:backgroundMark x1="71642" y1="8333" x2="71642" y2="8333"/>
                        <a14:backgroundMark x1="71642" y1="91667" x2="71642" y2="91667"/>
                        <a14:backgroundMark x1="10448" y1="91667" x2="10448" y2="91667"/>
                        <a14:backgroundMark x1="61194" y1="94444" x2="61194" y2="94444"/>
                        <a14:backgroundMark x1="37313" y1="94444" x2="37313" y2="94444"/>
                        <a14:backgroundMark x1="44776" y1="97222" x2="44776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6882" y="5215128"/>
            <a:ext cx="572221" cy="30210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02643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3905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45167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16429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7691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58953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30215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01477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72739" y="5877272"/>
            <a:ext cx="568619" cy="581144"/>
          </a:xfrm>
          <a:prstGeom prst="roundRect">
            <a:avLst/>
          </a:prstGeom>
          <a:blipFill dpi="0" rotWithShape="1">
            <a:blip r:embed="rId6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4478" r="94030">
                        <a14:foregroundMark x1="22388" y1="77778" x2="22388" y2="77778"/>
                        <a14:foregroundMark x1="11940" y1="69444" x2="11940" y2="69444"/>
                        <a14:foregroundMark x1="14925" y1="75000" x2="14925" y2="75000"/>
                        <a14:foregroundMark x1="88060" y1="22222" x2="88060" y2="22222"/>
                        <a14:foregroundMark x1="82090" y1="30556" x2="82090" y2="30556"/>
                        <a14:backgroundMark x1="56716" y1="2778" x2="56716" y2="2778"/>
                        <a14:backgroundMark x1="82090" y1="2778" x2="82090" y2="2778"/>
                        <a14:backgroundMark x1="73134" y1="88889" x2="73134" y2="88889"/>
                        <a14:backgroundMark x1="14925" y1="86111" x2="14925" y2="86111"/>
                        <a14:backgroundMark x1="64179" y1="91667" x2="64179" y2="91667"/>
                        <a14:backgroundMark x1="38806" y1="97222" x2="38806" y2="97222"/>
                        <a14:backgroundMark x1="49254" y1="94444" x2="49254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22897" y="5976175"/>
            <a:ext cx="631019" cy="3331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05710" y="1628800"/>
            <a:ext cx="819807" cy="7882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74183" y="620688"/>
            <a:ext cx="819807" cy="7882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72474" y="1387062"/>
            <a:ext cx="819807" cy="7882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6809" y="1654769"/>
            <a:ext cx="819807" cy="7882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85282" y="646657"/>
            <a:ext cx="819807" cy="78827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83573" y="1413031"/>
            <a:ext cx="819807" cy="78827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7003602" y="780181"/>
            <a:ext cx="738613" cy="710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212183" y="5868449"/>
            <a:ext cx="519991" cy="49997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108" b="100000" l="2679" r="100000">
                        <a14:foregroundMark x1="8929" y1="18919" x2="8929" y2="18919"/>
                        <a14:foregroundMark x1="90179" y1="21622" x2="90179" y2="21622"/>
                        <a14:foregroundMark x1="25000" y1="84685" x2="25000" y2="84685"/>
                        <a14:foregroundMark x1="73214" y1="91892" x2="73214" y2="91892"/>
                        <a14:foregroundMark x1="82143" y1="89189" x2="82143" y2="89189"/>
                        <a14:foregroundMark x1="19643" y1="83784" x2="19643" y2="83784"/>
                        <a14:foregroundMark x1="25893" y1="90090" x2="25893" y2="90090"/>
                        <a14:foregroundMark x1="34821" y1="92793" x2="34821" y2="92793"/>
                        <a14:foregroundMark x1="50000" y1="90090" x2="50000" y2="90090"/>
                        <a14:foregroundMark x1="50893" y1="96396" x2="50893" y2="96396"/>
                        <a14:foregroundMark x1="43750" y1="54955" x2="43750" y2="54955"/>
                        <a14:backgroundMark x1="58036" y1="31532" x2="58036" y2="31532"/>
                        <a14:backgroundMark x1="69643" y1="18919" x2="69643" y2="18919"/>
                        <a14:backgroundMark x1="58036" y1="47748" x2="58036" y2="47748"/>
                        <a14:backgroundMark x1="54464" y1="34234" x2="54464" y2="34234"/>
                        <a14:backgroundMark x1="50000" y1="36036" x2="50000" y2="36036"/>
                        <a14:backgroundMark x1="46429" y1="94595" x2="46429" y2="94595"/>
                        <a14:backgroundMark x1="9821" y1="94595" x2="9821" y2="94595"/>
                        <a14:backgroundMark x1="59821" y1="94595" x2="59821" y2="94595"/>
                        <a14:backgroundMark x1="83929" y1="92793" x2="83929" y2="9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00423" y="809239"/>
            <a:ext cx="462079" cy="45952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8654" b="100000" l="1923" r="100000">
                        <a14:foregroundMark x1="8654" y1="19231" x2="8654" y2="19231"/>
                        <a14:foregroundMark x1="90385" y1="22115" x2="90385" y2="22115"/>
                        <a14:foregroundMark x1="24038" y1="84615" x2="24038" y2="84615"/>
                        <a14:foregroundMark x1="73077" y1="91346" x2="73077" y2="91346"/>
                        <a14:foregroundMark x1="81731" y1="89423" x2="81731" y2="89423"/>
                        <a14:foregroundMark x1="19231" y1="83654" x2="19231" y2="83654"/>
                        <a14:foregroundMark x1="25000" y1="90385" x2="25000" y2="90385"/>
                        <a14:foregroundMark x1="34615" y1="92308" x2="34615" y2="92308"/>
                        <a14:foregroundMark x1="50000" y1="90385" x2="50000" y2="90385"/>
                        <a14:foregroundMark x1="50962" y1="96154" x2="50962" y2="96154"/>
                        <a14:foregroundMark x1="43269" y1="54808" x2="43269" y2="54808"/>
                        <a14:backgroundMark x1="57692" y1="31731" x2="57692" y2="31731"/>
                        <a14:backgroundMark x1="69231" y1="19231" x2="69231" y2="19231"/>
                        <a14:backgroundMark x1="57692" y1="47115" x2="57692" y2="47115"/>
                        <a14:backgroundMark x1="53846" y1="34615" x2="53846" y2="34615"/>
                        <a14:backgroundMark x1="50000" y1="35577" x2="50000" y2="35577"/>
                        <a14:backgroundMark x1="46154" y1="94231" x2="46154" y2="94231"/>
                        <a14:backgroundMark x1="3846" y1="82692" x2="3846" y2="82692"/>
                        <a14:backgroundMark x1="79808" y1="95192" x2="79808" y2="95192"/>
                        <a14:backgroundMark x1="58654" y1="96154" x2="58654" y2="96154"/>
                        <a14:backgroundMark x1="40385" y1="91346" x2="40385" y2="9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57875" y="5966495"/>
            <a:ext cx="435041" cy="4326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9434" b="98742" l="0" r="96269">
                        <a14:foregroundMark x1="67164" y1="24528" x2="67164" y2="24528"/>
                        <a14:foregroundMark x1="67164" y1="33333" x2="67164" y2="33333"/>
                        <a14:foregroundMark x1="35075" y1="75472" x2="35075" y2="75472"/>
                        <a14:foregroundMark x1="70149" y1="49686" x2="70149" y2="49686"/>
                        <a14:foregroundMark x1="46269" y1="70440" x2="46269" y2="70440"/>
                        <a14:foregroundMark x1="47015" y1="89308" x2="47015" y2="89308"/>
                        <a14:foregroundMark x1="77612" y1="87421" x2="77612" y2="87421"/>
                        <a14:foregroundMark x1="87313" y1="92453" x2="87313" y2="92453"/>
                        <a14:foregroundMark x1="92537" y1="87421" x2="92537" y2="87421"/>
                        <a14:foregroundMark x1="71642" y1="81132" x2="71642" y2="81132"/>
                        <a14:foregroundMark x1="43284" y1="85535" x2="43284" y2="85535"/>
                        <a14:foregroundMark x1="64179" y1="89308" x2="64179" y2="89308"/>
                        <a14:foregroundMark x1="41045" y1="82390" x2="41045" y2="82390"/>
                        <a14:foregroundMark x1="77612" y1="86164" x2="77612" y2="86164"/>
                        <a14:foregroundMark x1="9701" y1="55975" x2="9701" y2="55975"/>
                        <a14:foregroundMark x1="14925" y1="51572" x2="14925" y2="51572"/>
                        <a14:foregroundMark x1="7463" y1="49057" x2="7463" y2="49057"/>
                        <a14:foregroundMark x1="7463" y1="57233" x2="8209" y2="57233"/>
                        <a14:foregroundMark x1="23134" y1="54088" x2="23134" y2="54088"/>
                        <a14:foregroundMark x1="3731" y1="51572" x2="3731" y2="51572"/>
                        <a14:foregroundMark x1="5224" y1="47170" x2="5224" y2="47170"/>
                        <a14:foregroundMark x1="2985" y1="49686" x2="2985" y2="49686"/>
                        <a14:foregroundMark x1="27612" y1="52830" x2="27612" y2="52830"/>
                        <a14:backgroundMark x1="16418" y1="30189" x2="16418" y2="30189"/>
                        <a14:backgroundMark x1="91045" y1="62893" x2="91045" y2="62893"/>
                        <a14:backgroundMark x1="81343" y1="77358" x2="81343" y2="77358"/>
                        <a14:backgroundMark x1="57463" y1="79245" x2="57463" y2="79245"/>
                        <a14:backgroundMark x1="63433" y1="84277" x2="63433" y2="84277"/>
                        <a14:backgroundMark x1="24627" y1="83019" x2="24627" y2="83019"/>
                        <a14:backgroundMark x1="2985" y1="68553" x2="2985" y2="68553"/>
                        <a14:backgroundMark x1="51493" y1="83648" x2="51493" y2="83648"/>
                        <a14:backgroundMark x1="63433" y1="89308" x2="63433" y2="89308"/>
                        <a14:backgroundMark x1="55224" y1="86164" x2="55224" y2="86164"/>
                        <a14:backgroundMark x1="21642" y1="27673" x2="21642" y2="27673"/>
                        <a14:backgroundMark x1="32090" y1="44025" x2="32090" y2="44025"/>
                        <a14:backgroundMark x1="23881" y1="39623" x2="23881" y2="39623"/>
                        <a14:backgroundMark x1="24627" y1="48428" x2="24627" y2="48428"/>
                        <a14:backgroundMark x1="41791" y1="42138" x2="41791" y2="42138"/>
                        <a14:backgroundMark x1="58955" y1="84277" x2="58955" y2="84277"/>
                        <a14:backgroundMark x1="7463" y1="40881" x2="7463" y2="40881"/>
                        <a14:backgroundMark x1="22388" y1="37107" x2="22388" y2="37107"/>
                        <a14:backgroundMark x1="35821" y1="50943" x2="35821" y2="50943"/>
                        <a14:backgroundMark x1="21642" y1="83019" x2="21642" y2="83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0851" y="3284985"/>
            <a:ext cx="558252" cy="6637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402" b="98291" l="0" r="96907">
                        <a14:foregroundMark x1="68041" y1="24786" x2="68041" y2="24786"/>
                        <a14:foregroundMark x1="67010" y1="34188" x2="67010" y2="34188"/>
                        <a14:foregroundMark x1="35052" y1="75214" x2="35052" y2="75214"/>
                        <a14:foregroundMark x1="71134" y1="50427" x2="71134" y2="50427"/>
                        <a14:foregroundMark x1="46392" y1="70085" x2="46392" y2="70085"/>
                        <a14:foregroundMark x1="47423" y1="88889" x2="47423" y2="88889"/>
                        <a14:foregroundMark x1="78351" y1="87179" x2="78351" y2="87179"/>
                        <a14:foregroundMark x1="87629" y1="92308" x2="87629" y2="92308"/>
                        <a14:foregroundMark x1="92784" y1="87179" x2="92784" y2="87179"/>
                        <a14:foregroundMark x1="72165" y1="81197" x2="72165" y2="81197"/>
                        <a14:foregroundMark x1="44330" y1="85470" x2="44330" y2="85470"/>
                        <a14:foregroundMark x1="64948" y1="89744" x2="64948" y2="89744"/>
                        <a14:foregroundMark x1="41237" y1="82051" x2="41237" y2="82051"/>
                        <a14:foregroundMark x1="78351" y1="85470" x2="78351" y2="85470"/>
                        <a14:foregroundMark x1="10309" y1="56410" x2="10309" y2="56410"/>
                        <a14:foregroundMark x1="14433" y1="51282" x2="14433" y2="51282"/>
                        <a14:foregroundMark x1="7216" y1="49573" x2="7216" y2="49573"/>
                        <a14:foregroundMark x1="7216" y1="57265" x2="8247" y2="57265"/>
                        <a14:foregroundMark x1="23711" y1="54701" x2="23711" y2="54701"/>
                        <a14:foregroundMark x1="4124" y1="52137" x2="4124" y2="52137"/>
                        <a14:foregroundMark x1="5155" y1="47863" x2="5155" y2="47863"/>
                        <a14:foregroundMark x1="3093" y1="50427" x2="3093" y2="50427"/>
                        <a14:foregroundMark x1="27835" y1="52991" x2="27835" y2="52991"/>
                        <a14:backgroundMark x1="16495" y1="29915" x2="16495" y2="29915"/>
                        <a14:backgroundMark x1="91753" y1="62393" x2="91753" y2="62393"/>
                        <a14:backgroundMark x1="81443" y1="77778" x2="81443" y2="77778"/>
                        <a14:backgroundMark x1="57732" y1="79487" x2="57732" y2="79487"/>
                        <a14:backgroundMark x1="63918" y1="84615" x2="63918" y2="84615"/>
                        <a14:backgroundMark x1="24742" y1="82906" x2="24742" y2="82906"/>
                        <a14:backgroundMark x1="3093" y1="68376" x2="3093" y2="68376"/>
                        <a14:backgroundMark x1="51546" y1="83761" x2="51546" y2="83761"/>
                        <a14:backgroundMark x1="63918" y1="89744" x2="63918" y2="89744"/>
                        <a14:backgroundMark x1="55670" y1="86325" x2="55670" y2="86325"/>
                        <a14:backgroundMark x1="21649" y1="28205" x2="21649" y2="28205"/>
                        <a14:backgroundMark x1="32990" y1="44444" x2="32990" y2="44444"/>
                        <a14:backgroundMark x1="23711" y1="40171" x2="23711" y2="40171"/>
                        <a14:backgroundMark x1="24742" y1="48718" x2="24742" y2="48718"/>
                        <a14:backgroundMark x1="42268" y1="42735" x2="42268" y2="42735"/>
                        <a14:backgroundMark x1="59794" y1="84615" x2="59794" y2="84615"/>
                        <a14:backgroundMark x1="7216" y1="41026" x2="7216" y2="41026"/>
                        <a14:backgroundMark x1="22680" y1="37607" x2="22680" y2="37607"/>
                        <a14:backgroundMark x1="36082" y1="51282" x2="36082" y2="51282"/>
                        <a14:backgroundMark x1="21649" y1="82906" x2="21649" y2="82906"/>
                        <a14:backgroundMark x1="88660" y1="76923" x2="88660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56119" y="5953901"/>
            <a:ext cx="405852" cy="48254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9444" b="100000" l="0" r="95028">
                        <a14:foregroundMark x1="69061" y1="56667" x2="69061" y2="56667"/>
                        <a14:foregroundMark x1="83425" y1="92222" x2="83425" y2="92222"/>
                        <a14:foregroundMark x1="92265" y1="90000" x2="92265" y2="90000"/>
                        <a14:backgroundMark x1="44199" y1="23889" x2="44199" y2="23889"/>
                        <a14:backgroundMark x1="75138" y1="95556" x2="75138" y2="95556"/>
                        <a14:backgroundMark x1="22099" y1="57778" x2="22099" y2="5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86670" y="4015195"/>
            <a:ext cx="1339874" cy="132812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9524" b="100000" l="0" r="94393">
                        <a14:foregroundMark x1="67290" y1="89524" x2="67290" y2="89524"/>
                        <a14:foregroundMark x1="89720" y1="89524" x2="89720" y2="89524"/>
                        <a14:backgroundMark x1="43925" y1="23810" x2="43925" y2="23810"/>
                        <a14:backgroundMark x1="74766" y1="96190" x2="74766" y2="96190"/>
                        <a14:backgroundMark x1="11215" y1="60000" x2="11215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41830" y="5947767"/>
            <a:ext cx="444048" cy="440153"/>
          </a:xfrm>
          <a:prstGeom prst="rect">
            <a:avLst/>
          </a:prstGeom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03" y="4516720"/>
            <a:ext cx="1511601" cy="114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052" y="6000011"/>
            <a:ext cx="502131" cy="38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3704" b="92593" l="4167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3731" y="5104483"/>
            <a:ext cx="336331" cy="3731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3704" b="92593" l="4167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16416" y="5976174"/>
            <a:ext cx="336331" cy="37311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0" b="100000" l="0" r="100000">
                        <a14:foregroundMark x1="16514" y1="7965" x2="16514" y2="7965"/>
                        <a14:foregroundMark x1="11009" y1="7965" x2="11009" y2="7965"/>
                        <a14:foregroundMark x1="2752" y1="8850" x2="2752" y2="8850"/>
                        <a14:foregroundMark x1="917" y1="12389" x2="917" y2="12389"/>
                        <a14:foregroundMark x1="2752" y1="29204" x2="2752" y2="29204"/>
                        <a14:foregroundMark x1="57798" y1="16814" x2="57798" y2="16814"/>
                        <a14:foregroundMark x1="73394" y1="20354" x2="73394" y2="20354"/>
                        <a14:foregroundMark x1="75229" y1="14159" x2="75229" y2="14159"/>
                        <a14:foregroundMark x1="81651" y1="11504" x2="81651" y2="11504"/>
                        <a14:foregroundMark x1="88073" y1="13274" x2="88073" y2="13274"/>
                        <a14:foregroundMark x1="99083" y1="31858" x2="99083" y2="31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62413" y="3701206"/>
            <a:ext cx="1665480" cy="17166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5" name="Рисунок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82" y="404664"/>
            <a:ext cx="868094" cy="6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75" y="5966495"/>
            <a:ext cx="516622" cy="4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Выгнутая вниз стрелка 57">
            <a:hlinkClick r:id="rId29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апля 10"/>
          <p:cNvSpPr/>
          <p:nvPr/>
        </p:nvSpPr>
        <p:spPr>
          <a:xfrm rot="18151909">
            <a:off x="7111575" y="2612480"/>
            <a:ext cx="179802" cy="122100"/>
          </a:xfrm>
          <a:prstGeom prst="teardrop">
            <a:avLst>
              <a:gd name="adj" fmla="val 200000"/>
            </a:avLst>
          </a:prstGeom>
          <a:solidFill>
            <a:srgbClr val="F0F5FA"/>
          </a:solidFill>
          <a:ln w="63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апля 60"/>
          <p:cNvSpPr/>
          <p:nvPr/>
        </p:nvSpPr>
        <p:spPr>
          <a:xfrm rot="18151909">
            <a:off x="7395884" y="6166014"/>
            <a:ext cx="179802" cy="122100"/>
          </a:xfrm>
          <a:prstGeom prst="teardrop">
            <a:avLst>
              <a:gd name="adj" fmla="val 200000"/>
            </a:avLst>
          </a:prstGeom>
          <a:solidFill>
            <a:srgbClr val="F0F5FA"/>
          </a:solidFill>
          <a:ln w="63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32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7942500" y="6093296"/>
            <a:ext cx="468000" cy="540000"/>
          </a:xfrm>
          <a:prstGeom prst="roundRect">
            <a:avLst/>
          </a:prstGeom>
          <a:blipFill dpi="0" rotWithShape="1">
            <a:blip r:embed="rId3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73" y="405296"/>
            <a:ext cx="4227910" cy="56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569" y="405296"/>
            <a:ext cx="4227911" cy="568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169" b="100000" l="0" r="100000">
                        <a14:foregroundMark x1="52326" y1="33333" x2="52326" y2="33333"/>
                        <a14:foregroundMark x1="61628" y1="29379" x2="61628" y2="29379"/>
                        <a14:foregroundMark x1="27907" y1="62147" x2="27907" y2="62147"/>
                        <a14:foregroundMark x1="38372" y1="50847" x2="38372" y2="50847"/>
                        <a14:foregroundMark x1="54651" y1="41808" x2="54651" y2="41808"/>
                        <a14:backgroundMark x1="5814" y1="81356" x2="5814" y2="81356"/>
                        <a14:backgroundMark x1="30233" y1="76271" x2="30233" y2="76271"/>
                        <a14:backgroundMark x1="90698" y1="48023" x2="90698" y2="48023"/>
                        <a14:backgroundMark x1="81395" y1="41243" x2="81395" y2="41243"/>
                        <a14:backgroundMark x1="89535" y1="33898" x2="89535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4631596" y="3735603"/>
            <a:ext cx="1114780" cy="230074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385" y="338162"/>
            <a:ext cx="1200797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4118" l="0" r="85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83768" y="908720"/>
            <a:ext cx="719919" cy="641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108" b="100000" l="2679" r="100000">
                        <a14:foregroundMark x1="8929" y1="18919" x2="8929" y2="18919"/>
                        <a14:foregroundMark x1="90179" y1="21622" x2="90179" y2="21622"/>
                        <a14:foregroundMark x1="25000" y1="84685" x2="25000" y2="84685"/>
                        <a14:foregroundMark x1="73214" y1="91892" x2="73214" y2="91892"/>
                        <a14:foregroundMark x1="82143" y1="89189" x2="82143" y2="89189"/>
                        <a14:foregroundMark x1="19643" y1="83784" x2="19643" y2="83784"/>
                        <a14:foregroundMark x1="25893" y1="90090" x2="25893" y2="90090"/>
                        <a14:foregroundMark x1="34821" y1="92793" x2="34821" y2="92793"/>
                        <a14:foregroundMark x1="50000" y1="90090" x2="50000" y2="90090"/>
                        <a14:foregroundMark x1="50893" y1="96396" x2="50893" y2="96396"/>
                        <a14:foregroundMark x1="43750" y1="54955" x2="43750" y2="54955"/>
                        <a14:backgroundMark x1="58036" y1="31532" x2="58036" y2="31532"/>
                        <a14:backgroundMark x1="69643" y1="18919" x2="69643" y2="18919"/>
                        <a14:backgroundMark x1="58036" y1="47748" x2="58036" y2="47748"/>
                        <a14:backgroundMark x1="54464" y1="34234" x2="54464" y2="34234"/>
                        <a14:backgroundMark x1="50000" y1="36036" x2="50000" y2="36036"/>
                        <a14:backgroundMark x1="46429" y1="94595" x2="46429" y2="94595"/>
                        <a14:backgroundMark x1="8036" y1="74775" x2="8036" y2="74775"/>
                        <a14:backgroundMark x1="83036" y1="93694" x2="83036" y2="93694"/>
                        <a14:backgroundMark x1="60714" y1="94595" x2="60714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9579763">
            <a:off x="5285036" y="2022476"/>
            <a:ext cx="543006" cy="5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108" b="100000" l="2679" r="100000">
                        <a14:foregroundMark x1="8929" y1="18919" x2="8929" y2="18919"/>
                        <a14:foregroundMark x1="90179" y1="21622" x2="90179" y2="21622"/>
                        <a14:foregroundMark x1="25000" y1="84685" x2="25000" y2="84685"/>
                        <a14:foregroundMark x1="73214" y1="91892" x2="73214" y2="91892"/>
                        <a14:foregroundMark x1="82143" y1="89189" x2="82143" y2="89189"/>
                        <a14:foregroundMark x1="19643" y1="83784" x2="19643" y2="83784"/>
                        <a14:foregroundMark x1="25893" y1="90090" x2="25893" y2="90090"/>
                        <a14:foregroundMark x1="34821" y1="92793" x2="34821" y2="92793"/>
                        <a14:foregroundMark x1="50000" y1="90090" x2="50000" y2="90090"/>
                        <a14:foregroundMark x1="50893" y1="96396" x2="50893" y2="96396"/>
                        <a14:foregroundMark x1="43750" y1="54955" x2="43750" y2="54955"/>
                        <a14:backgroundMark x1="58036" y1="31532" x2="58036" y2="31532"/>
                        <a14:backgroundMark x1="69643" y1="18919" x2="69643" y2="18919"/>
                        <a14:backgroundMark x1="58036" y1="47748" x2="58036" y2="47748"/>
                        <a14:backgroundMark x1="54464" y1="34234" x2="54464" y2="34234"/>
                        <a14:backgroundMark x1="50000" y1="36036" x2="50000" y2="36036"/>
                        <a14:backgroundMark x1="46429" y1="94595" x2="46429" y2="94595"/>
                        <a14:backgroundMark x1="8036" y1="74775" x2="8036" y2="74775"/>
                        <a14:backgroundMark x1="81250" y1="94595" x2="81250" y2="94595"/>
                        <a14:backgroundMark x1="61607" y1="94595" x2="61607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9579763">
            <a:off x="6657720" y="2522618"/>
            <a:ext cx="543006" cy="54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6721" y="4008475"/>
            <a:ext cx="417969" cy="5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7802" y="4520003"/>
            <a:ext cx="871804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108" b="100000" l="2679" r="100000">
                        <a14:foregroundMark x1="8929" y1="18919" x2="8929" y2="18919"/>
                        <a14:foregroundMark x1="90179" y1="21622" x2="90179" y2="21622"/>
                        <a14:foregroundMark x1="25000" y1="84685" x2="25000" y2="84685"/>
                        <a14:foregroundMark x1="73214" y1="91892" x2="73214" y2="91892"/>
                        <a14:foregroundMark x1="82143" y1="89189" x2="82143" y2="89189"/>
                        <a14:foregroundMark x1="19643" y1="83784" x2="19643" y2="83784"/>
                        <a14:foregroundMark x1="25893" y1="90090" x2="25893" y2="90090"/>
                        <a14:foregroundMark x1="34821" y1="92793" x2="34821" y2="92793"/>
                        <a14:foregroundMark x1="50000" y1="90090" x2="50000" y2="90090"/>
                        <a14:foregroundMark x1="50893" y1="96396" x2="50893" y2="96396"/>
                        <a14:foregroundMark x1="43750" y1="54955" x2="43750" y2="54955"/>
                        <a14:backgroundMark x1="58036" y1="31532" x2="58036" y2="31532"/>
                        <a14:backgroundMark x1="69643" y1="18919" x2="69643" y2="18919"/>
                        <a14:backgroundMark x1="58036" y1="47748" x2="58036" y2="47748"/>
                        <a14:backgroundMark x1="54464" y1="34234" x2="54464" y2="34234"/>
                        <a14:backgroundMark x1="50000" y1="36036" x2="50000" y2="36036"/>
                        <a14:backgroundMark x1="46429" y1="94595" x2="46429" y2="94595"/>
                        <a14:backgroundMark x1="10714" y1="84685" x2="10714" y2="84685"/>
                        <a14:backgroundMark x1="82143" y1="93694" x2="82143" y2="93694"/>
                        <a14:backgroundMark x1="59821" y1="95495" x2="59821" y2="95495"/>
                        <a14:backgroundMark x1="68750" y1="96396" x2="68750" y2="96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9579763">
            <a:off x="1199809" y="1964714"/>
            <a:ext cx="543006" cy="540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935000" y="6093296"/>
            <a:ext cx="468000" cy="540000"/>
          </a:xfrm>
          <a:prstGeom prst="roundRect">
            <a:avLst/>
          </a:prstGeom>
          <a:blipFill dpi="0" rotWithShape="1">
            <a:blip r:embed="rId3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36500" y="6093296"/>
            <a:ext cx="468000" cy="540000"/>
          </a:xfrm>
          <a:prstGeom prst="roundRect">
            <a:avLst/>
          </a:prstGeom>
          <a:blipFill dpi="0" rotWithShape="1">
            <a:blip r:embed="rId3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38000" y="6093296"/>
            <a:ext cx="468000" cy="540000"/>
          </a:xfrm>
          <a:prstGeom prst="roundRect">
            <a:avLst/>
          </a:prstGeom>
          <a:blipFill dpi="0" rotWithShape="1">
            <a:blip r:embed="rId3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39500" y="6093296"/>
            <a:ext cx="468000" cy="540000"/>
          </a:xfrm>
          <a:prstGeom prst="roundRect">
            <a:avLst/>
          </a:prstGeom>
          <a:blipFill dpi="0" rotWithShape="1">
            <a:blip r:embed="rId3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41000" y="6093296"/>
            <a:ext cx="468000" cy="540000"/>
          </a:xfrm>
          <a:prstGeom prst="roundRect">
            <a:avLst/>
          </a:prstGeom>
          <a:blipFill dpi="0" rotWithShape="1">
            <a:blip r:embed="rId3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3500" y="6093296"/>
            <a:ext cx="468000" cy="540000"/>
          </a:xfrm>
          <a:prstGeom prst="roundRect">
            <a:avLst/>
          </a:prstGeom>
          <a:blipFill dpi="0" rotWithShape="1">
            <a:blip r:embed="rId3" cstate="print">
              <a:alphaModFix amt="4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7692" b="100000" l="2564" r="100000">
                        <a14:foregroundMark x1="8974" y1="19231" x2="8974" y2="19231"/>
                        <a14:foregroundMark x1="89744" y1="21795" x2="89744" y2="21795"/>
                        <a14:foregroundMark x1="24359" y1="84615" x2="24359" y2="84615"/>
                        <a14:foregroundMark x1="73077" y1="91026" x2="73077" y2="91026"/>
                        <a14:foregroundMark x1="82051" y1="89744" x2="82051" y2="89744"/>
                        <a14:foregroundMark x1="19231" y1="83333" x2="19231" y2="83333"/>
                        <a14:foregroundMark x1="25641" y1="89744" x2="25641" y2="89744"/>
                        <a14:foregroundMark x1="34615" y1="92308" x2="34615" y2="92308"/>
                        <a14:foregroundMark x1="50000" y1="89744" x2="50000" y2="89744"/>
                        <a14:foregroundMark x1="51282" y1="96154" x2="51282" y2="96154"/>
                        <a14:foregroundMark x1="43590" y1="55128" x2="43590" y2="55128"/>
                        <a14:backgroundMark x1="57692" y1="30769" x2="57692" y2="30769"/>
                        <a14:backgroundMark x1="69231" y1="19231" x2="69231" y2="19231"/>
                        <a14:backgroundMark x1="57692" y1="47436" x2="57692" y2="47436"/>
                        <a14:backgroundMark x1="53846" y1="34615" x2="53846" y2="34615"/>
                        <a14:backgroundMark x1="50000" y1="35897" x2="50000" y2="35897"/>
                        <a14:backgroundMark x1="46154" y1="93590" x2="46154" y2="93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9579763">
            <a:off x="813594" y="6201456"/>
            <a:ext cx="325481" cy="3236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9722" b="100000" l="0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2023106" y="5989155"/>
            <a:ext cx="291787" cy="60220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8968" y="6169692"/>
            <a:ext cx="256170" cy="42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3991" y="6138380"/>
            <a:ext cx="336018" cy="4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4118" l="0" r="85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11512" y="6094828"/>
            <a:ext cx="500809" cy="446036"/>
          </a:xfrm>
          <a:prstGeom prst="rect">
            <a:avLst/>
          </a:prstGeom>
        </p:spPr>
      </p:pic>
      <p:sp>
        <p:nvSpPr>
          <p:cNvPr id="36" name="Выгнутая вниз стрелка 35">
            <a:hlinkClick r:id="rId22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500" y="6188662"/>
            <a:ext cx="516622" cy="4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100000">
                        <a14:foregroundMark x1="68750" y1="21839" x2="68750" y2="21839"/>
                        <a14:foregroundMark x1="86458" y1="50575" x2="86458" y2="50575"/>
                        <a14:foregroundMark x1="94792" y1="43678" x2="94792" y2="43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62996" y="4008475"/>
            <a:ext cx="611056" cy="550952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100000">
                        <a14:foregroundMark x1="68750" y1="21839" x2="68750" y2="21839"/>
                        <a14:foregroundMark x1="86458" y1="50575" x2="86458" y2="50575"/>
                        <a14:foregroundMark x1="94792" y1="43678" x2="94792" y2="43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3886" y="6043961"/>
            <a:ext cx="533182" cy="4807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64464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013794" cy="49685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56612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По окончанию бывшей гимназии, Владимир поступил в МВТУ имени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Баумана</a:t>
            </a:r>
            <a:endParaRPr lang="ru-RU" sz="2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00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"/>
          <a:stretch/>
        </p:blipFill>
        <p:spPr>
          <a:xfrm>
            <a:off x="35496" y="332656"/>
            <a:ext cx="9063636" cy="63621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476672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1. Разные колеса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916832"/>
            <a:ext cx="3528392" cy="1080120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2. Палочка - выручалочка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476672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3. Мешок яблок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1916832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4. Яблоко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1" name="Выгнутая вниз стрелка 10">
            <a:hlinkClick r:id="rId4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86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31" y="729266"/>
            <a:ext cx="8774749" cy="59492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404664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1. Разные колеса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844824"/>
            <a:ext cx="3528392" cy="1080120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2. Палочка - выручалочка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404664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3. Мешок яблок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844824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4. Яблоко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7" name="Выгнутая вниз стрелка 6">
            <a:hlinkClick r:id="rId4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72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5" y="225910"/>
            <a:ext cx="9134795" cy="65973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404664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1. Дядя Миша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844824"/>
            <a:ext cx="3528392" cy="1080120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2. Кто сказал «Мяу»?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404664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3. Под грибом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79955" y="1844824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4. Разные колеса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8" name="Выгнутая вниз стрелка 7">
            <a:hlinkClick r:id="rId4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36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609072" y="836712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1. Дядя Миша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8988" y="2263456"/>
            <a:ext cx="3528392" cy="1080120"/>
          </a:xfrm>
          <a:prstGeom prst="roundRect">
            <a:avLst>
              <a:gd name="adj" fmla="val 1865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2. Кто сказал «Мяу»?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08988" y="4072973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3. Под грибом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1" name="Выгнутая вниз стрелка 10">
            <a:hlinkClick r:id="rId3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6" y="329196"/>
            <a:ext cx="5616624" cy="64189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608988" y="5499718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4. Разные колеса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84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низ стрелка 10">
            <a:hlinkClick r:id="rId2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9105" y="294961"/>
            <a:ext cx="5589282" cy="61564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508188" y="836712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1. Дядя Миша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2263456"/>
            <a:ext cx="3528392" cy="1080120"/>
          </a:xfrm>
          <a:prstGeom prst="roundRect">
            <a:avLst>
              <a:gd name="adj" fmla="val 18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2. Кто сказал «Мяу»?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104" y="4072973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3. Под грибом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104" y="5499718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4. Разные колеса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15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низ стрелка 10">
            <a:hlinkClick r:id="rId2" action="ppaction://hlinksldjump"/>
          </p:cNvPr>
          <p:cNvSpPr/>
          <p:nvPr/>
        </p:nvSpPr>
        <p:spPr>
          <a:xfrm rot="15370632">
            <a:off x="8600793" y="112499"/>
            <a:ext cx="609020" cy="353659"/>
          </a:xfrm>
          <a:prstGeom prst="curvedUpArrow">
            <a:avLst>
              <a:gd name="adj1" fmla="val 26961"/>
              <a:gd name="adj2" fmla="val 96036"/>
              <a:gd name="adj3" fmla="val 66278"/>
            </a:avLst>
          </a:prstGeom>
          <a:solidFill>
            <a:srgbClr val="94C31F"/>
          </a:solidFill>
          <a:ln>
            <a:solidFill>
              <a:srgbClr val="4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9288"/>
            <a:ext cx="5357552" cy="61777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536502" y="836712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1. Дядя Миша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6418" y="2263456"/>
            <a:ext cx="3528392" cy="1080120"/>
          </a:xfrm>
          <a:prstGeom prst="roundRect">
            <a:avLst>
              <a:gd name="adj" fmla="val 18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2. Кто сказал «Мяу»?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36418" y="4072973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3. Под грибом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6418" y="5499718"/>
            <a:ext cx="3528392" cy="697347"/>
          </a:xfrm>
          <a:prstGeom prst="roundRect">
            <a:avLst>
              <a:gd name="adj" fmla="val 1865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4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4. Разные колеса</a:t>
            </a:r>
            <a:endParaRPr lang="ru-RU" sz="40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84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260648"/>
            <a:ext cx="8892480" cy="67095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Фон</a:t>
            </a:r>
          </a:p>
          <a:p>
            <a:r>
              <a:rPr lang="en-US" sz="1000" dirty="0">
                <a:solidFill>
                  <a:prstClr val="black"/>
                </a:solidFill>
                <a:hlinkClick r:id="rId3"/>
              </a:rPr>
              <a:t>http://s016.radikal.ru/i335/1105/b3/746e0a2597f9t.jpg</a:t>
            </a:r>
            <a:endParaRPr lang="ru-RU" sz="1000" dirty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Из сказки яблоко</a:t>
            </a:r>
          </a:p>
          <a:p>
            <a:r>
              <a:rPr lang="en-US" sz="10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4"/>
              </a:rPr>
              <a:t>cs540109.vk.me/c540101/v540101039/29f66/FU-PEV0YGb0.jpg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Мышонок и карандаш</a:t>
            </a:r>
          </a:p>
          <a:p>
            <a:r>
              <a:rPr lang="en-US" sz="10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5"/>
              </a:rPr>
              <a:t>www.planetaskazok.ru/images/stories/suteev/mishonok_i_karandash/img_06.jpg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Карандаш</a:t>
            </a:r>
          </a:p>
          <a:p>
            <a:r>
              <a:rPr lang="en-US" sz="1000" dirty="0">
                <a:solidFill>
                  <a:prstClr val="black"/>
                </a:solidFill>
                <a:hlinkClick r:id="rId6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6"/>
              </a:rPr>
              <a:t>razukraska.ru/wp-content/gallery/karandash/karandash1.gif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Энциклопедия золотых сказок</a:t>
            </a:r>
          </a:p>
          <a:p>
            <a:r>
              <a:rPr lang="en-US" sz="1000" dirty="0">
                <a:solidFill>
                  <a:prstClr val="black"/>
                </a:solidFill>
                <a:hlinkClick r:id="rId7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7"/>
              </a:rPr>
              <a:t>myshop33.com/images/pod_gribom.jpg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Прилежные козлята</a:t>
            </a:r>
          </a:p>
          <a:p>
            <a:r>
              <a:rPr lang="en-US" sz="1000" dirty="0">
                <a:solidFill>
                  <a:prstClr val="black"/>
                </a:solidFill>
                <a:hlinkClick r:id="rId8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8"/>
              </a:rPr>
              <a:t>i1.imageban.ru/out/2012/06/02/87921556f23b86a3e050c048c6fa4b95.jpg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Сказки К. Чуковского в рисунках</a:t>
            </a:r>
          </a:p>
          <a:p>
            <a:r>
              <a:rPr lang="en-US" sz="1000" dirty="0">
                <a:solidFill>
                  <a:prstClr val="black"/>
                </a:solidFill>
                <a:hlinkClick r:id="rId9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9"/>
              </a:rPr>
              <a:t>i3.fastpic.ru/big/2009/1023/a8/e79597ce6baadd69b02fcf6bfe25e5a8.jpg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Про козленка</a:t>
            </a:r>
          </a:p>
          <a:p>
            <a:r>
              <a:rPr lang="en-US" sz="1000" dirty="0">
                <a:solidFill>
                  <a:prstClr val="black"/>
                </a:solidFill>
                <a:hlinkClick r:id="rId10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0"/>
              </a:rPr>
              <a:t>www.wwww4.com/w3752/67194.jpg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Упрямый лягушонок</a:t>
            </a:r>
          </a:p>
          <a:p>
            <a:r>
              <a:rPr lang="en-US" sz="1000" dirty="0">
                <a:solidFill>
                  <a:prstClr val="black"/>
                </a:solidFill>
                <a:hlinkClick r:id="rId11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1"/>
              </a:rPr>
              <a:t>img1.liveinternet.ru/images/attach/c/8/104/732/104732691_Suteev16.jpg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Лесной </a:t>
            </a:r>
            <a:r>
              <a:rPr lang="ru-RU" sz="1000" dirty="0" err="1" smtClean="0">
                <a:solidFill>
                  <a:prstClr val="black"/>
                </a:solidFill>
              </a:rPr>
              <a:t>плакунчик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  <a:hlinkClick r:id="rId12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2"/>
              </a:rPr>
              <a:t>black_falls.users.photofile.ru/photo/black_falls/3282890/xlarge/70562373.jpg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Гусак – физкультурник</a:t>
            </a:r>
          </a:p>
          <a:p>
            <a:r>
              <a:rPr lang="en-US" sz="1000" dirty="0">
                <a:solidFill>
                  <a:prstClr val="black"/>
                </a:solidFill>
                <a:hlinkClick r:id="rId13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3"/>
              </a:rPr>
              <a:t>s016.radikal.ru/i335/1108/e5/df9b85a06247.jpg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Киностудия</a:t>
            </a:r>
          </a:p>
          <a:p>
            <a:r>
              <a:rPr lang="en-US" sz="1000" dirty="0">
                <a:solidFill>
                  <a:prstClr val="black"/>
                </a:solidFill>
                <a:hlinkClick r:id="rId14"/>
              </a:rPr>
              <a:t>http://otdyh-v-yalte.com/uploads/posts/2011-09/1317211773_kinostudiya-im.-</a:t>
            </a:r>
            <a:r>
              <a:rPr lang="en-US" sz="1000" dirty="0" smtClean="0">
                <a:solidFill>
                  <a:prstClr val="black"/>
                </a:solidFill>
                <a:hlinkClick r:id="rId14"/>
              </a:rPr>
              <a:t>a.m.gorkogo.jpg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/>
              <a:t>в МВТУ имени </a:t>
            </a:r>
            <a:r>
              <a:rPr lang="ru-RU" sz="1000" dirty="0" smtClean="0"/>
              <a:t>Баумана</a:t>
            </a:r>
          </a:p>
          <a:p>
            <a:r>
              <a:rPr lang="en-US" sz="1000" dirty="0">
                <a:solidFill>
                  <a:prstClr val="black"/>
                </a:solidFill>
                <a:hlinkClick r:id="rId15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5"/>
              </a:rPr>
              <a:t>www.cmpk.ru/content/image/bauman.jpg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err="1" smtClean="0">
                <a:solidFill>
                  <a:prstClr val="black"/>
                </a:solidFill>
              </a:rPr>
              <a:t>Вгик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  <a:hlinkClick r:id="rId16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6"/>
              </a:rPr>
              <a:t>motiway.com/img/motivs/1399/l/ih0a7tcqwg.jpg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err="1" smtClean="0">
                <a:solidFill>
                  <a:prstClr val="black"/>
                </a:solidFill>
              </a:rPr>
              <a:t>Союзмультфильм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  <a:hlinkClick r:id="rId17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7"/>
              </a:rPr>
              <a:t>img02.rl0.ru/pgc/432x288/52009d60-c70e-8790-c70e-879f078e7169.photo.0.jpg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Усатый-полосатый</a:t>
            </a:r>
          </a:p>
          <a:p>
            <a:r>
              <a:rPr lang="en-US" sz="1000" dirty="0">
                <a:solidFill>
                  <a:prstClr val="black"/>
                </a:solidFill>
                <a:hlinkClick r:id="rId18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8"/>
              </a:rPr>
              <a:t>baby-scool.narod.ru/media/book/skazki/marschak/img/usatii.jpg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Мешок яблок</a:t>
            </a:r>
          </a:p>
          <a:p>
            <a:r>
              <a:rPr lang="en-US" sz="1000" dirty="0">
                <a:solidFill>
                  <a:prstClr val="black"/>
                </a:solidFill>
                <a:hlinkClick r:id="rId19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9"/>
              </a:rPr>
              <a:t>www.e-reading.bz/illustrations/90/90176-i_005.png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Ежик с тачкой</a:t>
            </a:r>
          </a:p>
          <a:p>
            <a:r>
              <a:rPr lang="en-US" sz="1000" dirty="0">
                <a:solidFill>
                  <a:prstClr val="black"/>
                </a:solidFill>
                <a:hlinkClick r:id="rId20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20"/>
              </a:rPr>
              <a:t>ns.e-reading.mobi/illustrations/90/90180-i_015.png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Щенок и мышонок</a:t>
            </a:r>
          </a:p>
          <a:p>
            <a:r>
              <a:rPr lang="en-US" sz="1000" dirty="0">
                <a:solidFill>
                  <a:prstClr val="black"/>
                </a:solidFill>
                <a:hlinkClick r:id="rId21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21"/>
              </a:rPr>
              <a:t>mchost.e-reading-lib.org/illustrations/90/90500-i_013.png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Щенок и пчела</a:t>
            </a:r>
          </a:p>
          <a:p>
            <a:r>
              <a:rPr lang="en-US" sz="1000" dirty="0">
                <a:solidFill>
                  <a:prstClr val="black"/>
                </a:solidFill>
                <a:hlinkClick r:id="rId22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22"/>
              </a:rPr>
              <a:t>ocka3ke.ru/sites/default/files/styles/large_tale/public/kto_skazal_myau_3.jpg?itok=i5fRcqqS</a:t>
            </a:r>
            <a:endParaRPr lang="ru-RU" sz="1000" dirty="0" smtClean="0">
              <a:solidFill>
                <a:prstClr val="black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Разные колеса </a:t>
            </a:r>
          </a:p>
          <a:p>
            <a:r>
              <a:rPr lang="en-US" sz="1000" dirty="0">
                <a:solidFill>
                  <a:prstClr val="black"/>
                </a:solidFill>
                <a:hlinkClick r:id="rId23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23"/>
              </a:rPr>
              <a:t>img11.nnm.ru/f/1/3/e/e/b88fff88b8fe2a410bdf6981fac.jpg</a:t>
            </a:r>
            <a:endParaRPr lang="ru-RU" sz="1000" dirty="0" smtClean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сценарист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пропал Петя – петушок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4"/>
              </a:rPr>
              <a:t>https://upload.wikimedia.org/wikipedia/ru/1/1c/%D0%9F%D1%80%D0%BE%D0%BF%D0%B0%D0%BB_%D0%9F%D0%B5%D1%82%D1%8F-%D0%BF%D0%B5%D1%82%D1%83%D1%88%D0%BE%D0%BA_%28%D0%BA%D0%B0%D0%B4%D1%80%29.jpg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Теремок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5"/>
              </a:rPr>
              <a:t>https://upload.wikimedia.org/wikipedia/ru/8/80/%D0%A2%D0%B5%D1%80%D0%B5%D0%BC-%D1%82%D0%B5%D1%80%D0%B5%D0%BC%D0%BE%D0%BA_-_%D0%BA%D0%B0%D0%B4%D1%80_%D0%B8%D0%B7_%D0%BC%D1%83%D0%BB%D1%8C%D1%82%D1%84%D0%B8%D0%BB%D1%8C%D0%BC%D0%B0.jpg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Мы ищем кляксу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6"/>
              </a:rPr>
              <a:t>https://upload.wikimedia.org/wikipedia/ru/6/62/%D0%9C%D1%8B_%D0%B8%D1%89%D0%B5%D0%BC_%D0%BA%D0%BB%D1%8F%D0%BA%D1%81%D1%83_%28%D0%BA%D0%B0%D0%B4%D1%80%29.jpg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хвосты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7"/>
              </a:rPr>
              <a:t>https://upload.wikimedia.org/wikipedia/ru/f/f9/%D0%A5%D0%B2%D0%BE%D1%81%D1%82%D1%8B_%28%D0%BC%D1%83%D0%BB%D1%8C%D1%82%D1%84%D0%B8%D0%BB%D1%8C%D0%BC%29.jpg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Петя и Красная шапочка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8"/>
              </a:rPr>
              <a:t>https://upload.wikimedia.org/wikipedia/ru/6/62/%D0%9A%D1%80%D0%B0%D1%81%D0%BD%D0%B0%D1%8F_%D1%88%D0%B0%D0%BF%D0%BE%D1%87%D0%BA%D0%B0_%D0%B8%D0%B7_%D0%BC%D1%83%D0%BB%D1%8C%D1%82%D1%84%D0%B8%D0%BB%D1%8C%D0%BC%D0%B0_1958.jpg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Под грибом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9"/>
              </a:rPr>
              <a:t>https://upload.wikimedia.org/wikipedia/ru/6/60/%D0%93%D1%80%D0%B8%D0%B1%D0%BE%D0%BA-%D1%82%D0%B5%D1%80%D0%B5%D0%BC%D0%BE%D0%BA_%28%D0%BA%D0%B0%D0%B4%D1%80%29.jpg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Стрела улетает в сказку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0"/>
              </a:rPr>
              <a:t>https://upload.wikimedia.org/wikipedia/ru/d/d3/%D0%A1%D1%82%D1%80%D0%B5%D0%BB%D0%B0_%D1%83%D0%BB%D0%B5%D1%82%D0%B0%D0%B5%D1%82.jpg</a:t>
            </a:r>
            <a:endParaRPr lang="ru-RU" sz="1100" dirty="0">
              <a:ea typeface="Calibri"/>
              <a:cs typeface="Times New Roman"/>
            </a:endParaRPr>
          </a:p>
          <a:p>
            <a:endParaRPr lang="ru-RU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21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856984" cy="63709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000" dirty="0" smtClean="0"/>
              <a:t>Заяц и еж у телеги</a:t>
            </a:r>
          </a:p>
          <a:p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vseskazki.su/images/russkazka/suteev-vladimir/raznye-kolesa/raznye-kolesa-2.jpg</a:t>
            </a:r>
            <a:endParaRPr lang="ru-RU" sz="1000" dirty="0" smtClean="0"/>
          </a:p>
          <a:p>
            <a:r>
              <a:rPr lang="ru-RU" sz="1000" dirty="0" smtClean="0"/>
              <a:t>Кот-рыболов</a:t>
            </a:r>
          </a:p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pics.livejournal.com/marinagra/pic/001c1q9x</a:t>
            </a:r>
            <a:endParaRPr lang="ru-RU" sz="1000" dirty="0" smtClean="0"/>
          </a:p>
          <a:p>
            <a:r>
              <a:rPr lang="ru-RU" sz="1000" dirty="0" smtClean="0"/>
              <a:t>Старая пленка</a:t>
            </a:r>
          </a:p>
          <a:p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demiart.ru/forum/uploads7/post-315158-1304097159.jpg</a:t>
            </a:r>
            <a:endParaRPr lang="ru-RU" sz="1000" dirty="0" smtClean="0"/>
          </a:p>
          <a:p>
            <a:r>
              <a:rPr lang="ru-RU" sz="1000" dirty="0" smtClean="0"/>
              <a:t>Заяц на пеньке</a:t>
            </a:r>
          </a:p>
          <a:p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img.zoneland.ru/images4/522759Hvocty11015649111-39-581.JPG.jpg</a:t>
            </a:r>
            <a:endParaRPr lang="ru-RU" sz="1000" dirty="0" smtClean="0"/>
          </a:p>
          <a:p>
            <a:r>
              <a:rPr lang="ru-RU" sz="1000" dirty="0" err="1" smtClean="0"/>
              <a:t>Зай</a:t>
            </a:r>
            <a:r>
              <a:rPr lang="ru-RU" sz="1000" dirty="0" smtClean="0"/>
              <a:t> и Чик</a:t>
            </a:r>
          </a:p>
          <a:p>
            <a:r>
              <a:rPr lang="en-US" sz="1000" dirty="0">
                <a:hlinkClick r:id="rId6"/>
              </a:rPr>
              <a:t>http://</a:t>
            </a:r>
            <a:r>
              <a:rPr lang="en-US" sz="1000" dirty="0" smtClean="0">
                <a:hlinkClick r:id="rId6"/>
              </a:rPr>
              <a:t>multiki.arjlover.net/ap/zaj.i.chik.avi/zaj.i.chik.avi.image1.jpg</a:t>
            </a:r>
            <a:endParaRPr lang="ru-RU" sz="1000" dirty="0" smtClean="0"/>
          </a:p>
          <a:p>
            <a:r>
              <a:rPr lang="ru-RU" sz="1000" dirty="0" smtClean="0"/>
              <a:t>Петя и Красная шапочка</a:t>
            </a:r>
          </a:p>
          <a:p>
            <a:r>
              <a:rPr lang="en-US" sz="1000" dirty="0">
                <a:hlinkClick r:id="rId7"/>
              </a:rPr>
              <a:t>http://</a:t>
            </a:r>
            <a:r>
              <a:rPr lang="en-US" sz="1000" dirty="0" smtClean="0">
                <a:hlinkClick r:id="rId7"/>
              </a:rPr>
              <a:t>vsebesplatno.clan.su/3/petya.i.krasnaya.shapochka.0-06-50.jpg</a:t>
            </a:r>
            <a:endParaRPr lang="ru-RU" sz="1000" dirty="0" smtClean="0"/>
          </a:p>
          <a:p>
            <a:r>
              <a:rPr lang="ru-RU" sz="1000" dirty="0" smtClean="0"/>
              <a:t>Стрела улетает в сказку</a:t>
            </a:r>
          </a:p>
          <a:p>
            <a:r>
              <a:rPr lang="en-US" sz="1000" dirty="0">
                <a:hlinkClick r:id="rId8"/>
              </a:rPr>
              <a:t>http://</a:t>
            </a:r>
            <a:r>
              <a:rPr lang="en-US" sz="1000" dirty="0" smtClean="0">
                <a:hlinkClick r:id="rId8"/>
              </a:rPr>
              <a:t>toloka.hurtom.com/photos/0809080855423983_f0_0.jpg</a:t>
            </a:r>
            <a:endParaRPr lang="ru-RU" sz="1000" dirty="0" smtClean="0"/>
          </a:p>
          <a:p>
            <a:r>
              <a:rPr lang="ru-RU" sz="1000" dirty="0" smtClean="0"/>
              <a:t>Дядя Миша (медведь, еж и заяц)</a:t>
            </a:r>
          </a:p>
          <a:p>
            <a:r>
              <a:rPr lang="en-US" sz="1000" dirty="0">
                <a:hlinkClick r:id="rId9"/>
              </a:rPr>
              <a:t>http://</a:t>
            </a:r>
            <a:r>
              <a:rPr lang="en-US" sz="1000" dirty="0" smtClean="0">
                <a:hlinkClick r:id="rId9"/>
              </a:rPr>
              <a:t>vseskazki.su/images/russkazka/suteev-vladimir/dyadya-misha/dyadya-misha-4.jpg</a:t>
            </a:r>
            <a:endParaRPr lang="ru-RU" sz="1000" dirty="0" smtClean="0"/>
          </a:p>
          <a:p>
            <a:r>
              <a:rPr lang="ru-RU" sz="1000" dirty="0" smtClean="0"/>
              <a:t>Морковь</a:t>
            </a:r>
          </a:p>
          <a:p>
            <a:r>
              <a:rPr lang="en-US" sz="1000" dirty="0">
                <a:hlinkClick r:id="rId10"/>
              </a:rPr>
              <a:t>http://</a:t>
            </a:r>
            <a:r>
              <a:rPr lang="en-US" sz="1000" dirty="0" smtClean="0">
                <a:hlinkClick r:id="rId10"/>
              </a:rPr>
              <a:t>hitvitrina.ru/d/183300/d/500998401_6.jpg</a:t>
            </a:r>
            <a:endParaRPr lang="ru-RU" sz="1000" dirty="0" smtClean="0"/>
          </a:p>
          <a:p>
            <a:r>
              <a:rPr lang="ru-RU" sz="1000" dirty="0" smtClean="0"/>
              <a:t>Дядя Миша и лиса</a:t>
            </a:r>
          </a:p>
          <a:p>
            <a:r>
              <a:rPr lang="en-US" sz="1000" dirty="0">
                <a:hlinkClick r:id="rId11"/>
              </a:rPr>
              <a:t>http://</a:t>
            </a:r>
            <a:r>
              <a:rPr lang="en-US" sz="1000" dirty="0" smtClean="0">
                <a:hlinkClick r:id="rId11"/>
              </a:rPr>
              <a:t>skazki-chudu.ru/Lider/Dyadyda_Misha/Dyadya_misha_014.jpg</a:t>
            </a:r>
            <a:endParaRPr lang="ru-RU" sz="1000" dirty="0" smtClean="0"/>
          </a:p>
          <a:p>
            <a:r>
              <a:rPr lang="ru-RU" sz="1000" dirty="0" smtClean="0"/>
              <a:t>Фотографии</a:t>
            </a:r>
          </a:p>
          <a:p>
            <a:r>
              <a:rPr lang="en-US" sz="1000" dirty="0">
                <a:hlinkClick r:id="rId12"/>
              </a:rPr>
              <a:t>http://</a:t>
            </a:r>
            <a:r>
              <a:rPr lang="en-US" sz="1000" dirty="0" smtClean="0">
                <a:hlinkClick r:id="rId12"/>
              </a:rPr>
              <a:t>st8.imhonet.ru/person/large/89/80/8980a402b24ae26f7aaf13bb39328501.jpg</a:t>
            </a:r>
            <a:endParaRPr lang="ru-RU" sz="1000" dirty="0" smtClean="0"/>
          </a:p>
          <a:p>
            <a:r>
              <a:rPr lang="en-US" sz="1000" dirty="0">
                <a:hlinkClick r:id="rId13"/>
              </a:rPr>
              <a:t>http://</a:t>
            </a:r>
            <a:r>
              <a:rPr lang="en-US" sz="1000" dirty="0" smtClean="0">
                <a:hlinkClick r:id="rId13"/>
              </a:rPr>
              <a:t>img-fotki.yandex.ru/get/5814/113233950.20/0_711b5_9897aa5f_L.jpg</a:t>
            </a:r>
            <a:endParaRPr lang="ru-RU" sz="1000" dirty="0" smtClean="0"/>
          </a:p>
          <a:p>
            <a:r>
              <a:rPr lang="ru-RU" sz="1000" dirty="0" smtClean="0"/>
              <a:t>Сутеев о себе</a:t>
            </a:r>
          </a:p>
          <a:p>
            <a:r>
              <a:rPr lang="en-US" sz="1000" dirty="0">
                <a:hlinkClick r:id="rId14"/>
              </a:rPr>
              <a:t>http://</a:t>
            </a:r>
            <a:r>
              <a:rPr lang="en-US" sz="1000" dirty="0" smtClean="0">
                <a:hlinkClick r:id="rId14"/>
              </a:rPr>
              <a:t>kid-book-museum.livejournal.com/167117.html</a:t>
            </a:r>
            <a:endParaRPr lang="ru-RU" sz="1000" dirty="0" smtClean="0"/>
          </a:p>
          <a:p>
            <a:r>
              <a:rPr lang="ru-RU" sz="1000" dirty="0" smtClean="0"/>
              <a:t>Дядя Миша</a:t>
            </a:r>
          </a:p>
          <a:p>
            <a:r>
              <a:rPr lang="en-US" sz="1000" dirty="0">
                <a:hlinkClick r:id="rId15"/>
              </a:rPr>
              <a:t>http://</a:t>
            </a:r>
            <a:r>
              <a:rPr lang="en-US" sz="1000" dirty="0" smtClean="0">
                <a:hlinkClick r:id="rId15"/>
              </a:rPr>
              <a:t>skazki-chudu.ru/Lider/Dyadyda_Misha/Dyadya_misha_018.jpg</a:t>
            </a:r>
            <a:endParaRPr lang="ru-RU" sz="10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Цыпленок и утенок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6"/>
              </a:rPr>
              <a:t>http://www.bookin.org.ru/book/804806.jpg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Михалков Щенок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7"/>
              </a:rPr>
              <a:t>http://www.mp3-kniga.ru/bibliofil/img/mihalkov-schenok.jpg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горицвет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8"/>
              </a:rPr>
              <a:t>http://www.mp3-kniga.ru/bibliofil/img/rua-goricvet.jpg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Упрямый лягушонок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9"/>
              </a:rPr>
              <a:t>http://</a:t>
            </a:r>
            <a:r>
              <a:rPr lang="ru-RU" sz="1000" u="sng" dirty="0" smtClean="0">
                <a:solidFill>
                  <a:srgbClr val="0000FF"/>
                </a:solidFill>
                <a:ea typeface="Calibri"/>
                <a:cs typeface="Calibri"/>
                <a:hlinkClick r:id="rId19"/>
              </a:rPr>
              <a:t>062012.imgbb.ru/d/3/b/d3b8ab6509646a1ea41cb6de7d5a8078.jpg</a:t>
            </a:r>
            <a:endParaRPr lang="ru-RU" sz="1000" u="sng" dirty="0" smtClean="0">
              <a:solidFill>
                <a:srgbClr val="0000FF"/>
              </a:solidFill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Телефон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0"/>
              </a:rPr>
              <a:t>http://www.mp3-kniga.ru/bibliofil/img/suteev-telefon.jpg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Мешок яблок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1"/>
              </a:rPr>
              <a:t>http://www.wpm.msk.ru/images/newspost_images/meshok.yablok.jpg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Что это за птица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2"/>
              </a:rPr>
              <a:t>http://shkolazhizni.ru/img/content/i116/116740_or.jpg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Дядя Миша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3"/>
              </a:rPr>
              <a:t>http://img1.liveinternet.ru/images/attach/c/7/97/145/97145995_large_f8676e7514ab.jpg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4"/>
              </a:rPr>
              <a:t>http://data.fantlab.ru/images/editions/big/102185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5"/>
              </a:rPr>
              <a:t>http://www.doktorpapa.ru/blog/wp-content/uploads/2010/06/kuzkuza.jpg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медвежонок-невежа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6"/>
              </a:rPr>
              <a:t>http://www.knigonosha.net/uploads/posts/online/knigonosha.net_2604.jpg</a:t>
            </a:r>
            <a:endParaRPr lang="ru-RU" sz="1100" dirty="0">
              <a:ea typeface="Calibri"/>
              <a:cs typeface="Times New Roman"/>
            </a:endParaRPr>
          </a:p>
          <a:p>
            <a:endParaRPr lang="ru-RU" sz="1000" dirty="0" smtClean="0"/>
          </a:p>
          <a:p>
            <a:r>
              <a:rPr lang="ru-RU" sz="1000" dirty="0" smtClean="0"/>
              <a:t>Заяц с мешком под дождем</a:t>
            </a:r>
          </a:p>
          <a:p>
            <a:r>
              <a:rPr lang="en-US" sz="1000" dirty="0">
                <a:hlinkClick r:id="rId27"/>
              </a:rPr>
              <a:t>http://</a:t>
            </a:r>
            <a:r>
              <a:rPr lang="en-US" sz="1000" dirty="0" smtClean="0">
                <a:hlinkClick r:id="rId27"/>
              </a:rPr>
              <a:t>skazki-chudu.ru/Dobrota/Meshok_yablok/meshok_18.jpg</a:t>
            </a:r>
            <a:endParaRPr lang="ru-RU" sz="10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Гном-</a:t>
            </a:r>
            <a:r>
              <a:rPr lang="ru-RU" sz="1000" dirty="0" err="1">
                <a:ea typeface="Calibri"/>
                <a:cs typeface="Calibri"/>
              </a:rPr>
              <a:t>гномыч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8"/>
              </a:rPr>
              <a:t>http://www.libex.ru/dimg/326d7.jpg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Дневник кузнечика Кузи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5"/>
              </a:rPr>
              <a:t>http://www.doktorpapa.ru/blog/wp-content/uploads/2010/06/kuzkuza.jpg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кто сказал «Мяу»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9"/>
              </a:rPr>
              <a:t>http://stat17.privet.ru/lr/0921c726ce5688e8112054e1fca2aa59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ea typeface="Calibri"/>
                <a:cs typeface="Calibri"/>
              </a:rPr>
              <a:t>зайкин</a:t>
            </a:r>
            <a:r>
              <a:rPr lang="ru-RU" sz="1000" dirty="0">
                <a:ea typeface="Calibri"/>
                <a:cs typeface="Calibri"/>
              </a:rPr>
              <a:t> кораблик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0"/>
              </a:rPr>
              <a:t>http://knigi.tomsk.ru/covers/000/715/143/original.jpg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ea typeface="Calibri"/>
                <a:cs typeface="Calibri"/>
              </a:rPr>
              <a:t>мойдодыр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1"/>
              </a:rPr>
              <a:t>http://www.kmrz.ru/catimg/70/70929.jpg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Чиполино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2"/>
              </a:rPr>
              <a:t>http://www.libex.ru/dimg/49315.jpg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ea typeface="Calibri"/>
                <a:cs typeface="Calibri"/>
              </a:rPr>
              <a:t>Котауси</a:t>
            </a:r>
            <a:r>
              <a:rPr lang="ru-RU" sz="1000" dirty="0">
                <a:ea typeface="Calibri"/>
                <a:cs typeface="Calibri"/>
              </a:rPr>
              <a:t> и </a:t>
            </a:r>
            <a:r>
              <a:rPr lang="ru-RU" sz="1000" dirty="0" err="1">
                <a:ea typeface="Calibri"/>
                <a:cs typeface="Calibri"/>
              </a:rPr>
              <a:t>Мауси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3"/>
              </a:rPr>
              <a:t>http://tululu.org/shots/10194.jpg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Под грибом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4"/>
              </a:rPr>
              <a:t>http://pictures.bookshop.ua/TitleBooks/ob_012934b.jpg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ea typeface="Calibri"/>
                <a:cs typeface="Calibri"/>
              </a:rPr>
              <a:t>Сутеев</a:t>
            </a:r>
            <a:r>
              <a:rPr lang="ru-RU" sz="1000" dirty="0">
                <a:ea typeface="Calibri"/>
                <a:cs typeface="Calibri"/>
              </a:rPr>
              <a:t> биография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5"/>
              </a:rPr>
              <a:t>http://kino-cccp.net/publ/17-1-0-12561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6"/>
              </a:rPr>
              <a:t>http://illustrator.indians.ru/artist/suteev.htm</a:t>
            </a:r>
            <a:endParaRPr lang="ru-RU" sz="1100" dirty="0">
              <a:ea typeface="Calibri"/>
              <a:cs typeface="Times New Roman"/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00040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136904" cy="625094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ea typeface="Calibri"/>
                <a:cs typeface="Calibri"/>
              </a:rPr>
              <a:t>Сутеев</a:t>
            </a:r>
            <a:r>
              <a:rPr lang="ru-RU" sz="1000" dirty="0">
                <a:ea typeface="Calibri"/>
                <a:cs typeface="Calibri"/>
              </a:rPr>
              <a:t> Владимир Григорьевич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"/>
              </a:rPr>
              <a:t>http://anysite.ru/img/publication/suteev/suteev1.jpg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3"/>
              </a:rPr>
              <a:t>http://kinomusorka.ru/views/data/images/cache/9138ce51bb9d3991bd060e33ffc0ab99LQ=KA30Og250LA-1LA1fA59Og100LA2LA2fA57Og25LAF1F1F1LA4LA128fA81OgKQ.jpg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4"/>
              </a:rPr>
              <a:t>http://funkyimg.com/u2/1865/899/640862_____________4.jpg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5"/>
              </a:rPr>
              <a:t>http://img0.liveinternet.ru/images/attach/c/1/58/664/58664672_1273068287_mk_foto_32.jpg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6"/>
              </a:rPr>
              <a:t>http://www.bibliopskov.ru/img2013/sut3.jpg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7"/>
              </a:rPr>
              <a:t>http://img0.liveinternet.ru/images/attach/c/1/61/170/61170136_Suteev_3.jpg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Кораблик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8"/>
              </a:rPr>
              <a:t>http://www.ircenter.ru/files/products/pics/62557/fullsize/29809.jpg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стихи для самых 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9"/>
              </a:rPr>
              <a:t>http://www.wwww4.com/w3744/482964.jpg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Петя Иванов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0"/>
              </a:rPr>
              <a:t>http://my-shop.ru/_files/product/3/24/235314.jpg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Носов Живая шляпа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1"/>
              </a:rPr>
              <a:t>http://school.xvatit.com/images/3/37/26-6.05-2.jpg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Доктор Айболит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2"/>
              </a:rPr>
              <a:t>http://img1.liveinternet.ru/images/attach/b/3/8/468/8468767_1195039900_aibolit_copy.jpg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Солнышко на память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3"/>
              </a:rPr>
              <a:t>http://www.proza.ru/pics/2013/11/20/1843.jpg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Сказки в рисунках </a:t>
            </a:r>
            <a:r>
              <a:rPr lang="ru-RU" sz="1000" dirty="0" err="1">
                <a:ea typeface="Calibri"/>
                <a:cs typeface="Calibri"/>
              </a:rPr>
              <a:t>Сутеева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4"/>
              </a:rPr>
              <a:t>http://</a:t>
            </a:r>
            <a:r>
              <a:rPr lang="ru-RU" sz="1000" u="sng" dirty="0" smtClean="0">
                <a:solidFill>
                  <a:srgbClr val="0000FF"/>
                </a:solidFill>
                <a:ea typeface="Calibri"/>
                <a:cs typeface="Calibri"/>
                <a:hlinkClick r:id="rId14"/>
              </a:rPr>
              <a:t>www.otoys.ru/picturesNew/book/b_978-5-17-070711-9_1.jpg</a:t>
            </a:r>
            <a:endParaRPr lang="ru-RU" sz="1000" u="sng" dirty="0" smtClean="0">
              <a:solidFill>
                <a:srgbClr val="0000FF"/>
              </a:solidFill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a typeface="Calibri"/>
                <a:cs typeface="Times New Roman"/>
              </a:rPr>
              <a:t>Щенок и лягушка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a typeface="Calibri"/>
                <a:cs typeface="Times New Roman"/>
                <a:hlinkClick r:id="rId15"/>
              </a:rPr>
              <a:t>http://</a:t>
            </a:r>
            <a:r>
              <a:rPr lang="en-US" sz="1100" dirty="0" smtClean="0">
                <a:ea typeface="Calibri"/>
                <a:cs typeface="Times New Roman"/>
                <a:hlinkClick r:id="rId15"/>
              </a:rPr>
              <a:t>audioskazki.net/wp-content/gallery/suteev/kto_skazal_myau/0048_1.jpg</a:t>
            </a:r>
            <a:endParaRPr lang="ru-RU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a typeface="Calibri"/>
                <a:cs typeface="Times New Roman"/>
              </a:rPr>
              <a:t>Разные колеса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a typeface="Calibri"/>
                <a:cs typeface="Times New Roman"/>
                <a:hlinkClick r:id="rId16"/>
              </a:rPr>
              <a:t>http://</a:t>
            </a:r>
            <a:r>
              <a:rPr lang="en-US" sz="1100" dirty="0" smtClean="0">
                <a:ea typeface="Calibri"/>
                <a:cs typeface="Times New Roman"/>
                <a:hlinkClick r:id="rId16"/>
              </a:rPr>
              <a:t>ollforkids.ru/uploads/posts/2013-11/1383653557_03.jpg</a:t>
            </a:r>
            <a:endParaRPr lang="ru-RU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a typeface="Calibri"/>
                <a:cs typeface="Times New Roman"/>
              </a:rPr>
              <a:t>Мешок яблок.. Медведь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a typeface="Calibri"/>
                <a:cs typeface="Times New Roman"/>
                <a:hlinkClick r:id="rId17"/>
              </a:rPr>
              <a:t>http://</a:t>
            </a:r>
            <a:r>
              <a:rPr lang="en-US" sz="1100" dirty="0" smtClean="0">
                <a:ea typeface="Calibri"/>
                <a:cs typeface="Times New Roman"/>
                <a:hlinkClick r:id="rId17"/>
              </a:rPr>
              <a:t>ollforkids.ru/uploads/posts/2013-09/1379576245_04.jpg</a:t>
            </a:r>
            <a:endParaRPr lang="ru-RU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a typeface="Calibri"/>
                <a:cs typeface="Times New Roman"/>
              </a:rPr>
              <a:t>Мешок яблок. Ворона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a typeface="Calibri"/>
                <a:cs typeface="Times New Roman"/>
                <a:hlinkClick r:id="rId17"/>
              </a:rPr>
              <a:t>http://</a:t>
            </a:r>
            <a:r>
              <a:rPr lang="en-US" sz="1100" dirty="0" smtClean="0">
                <a:ea typeface="Calibri"/>
                <a:cs typeface="Times New Roman"/>
                <a:hlinkClick r:id="rId17"/>
              </a:rPr>
              <a:t>ollforkids.ru/uploads/posts/2013-09/1379576245_04.jpg</a:t>
            </a:r>
            <a:endParaRPr lang="ru-RU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ea typeface="Calibri"/>
                <a:cs typeface="Times New Roman"/>
              </a:rPr>
              <a:t>Яблоко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a typeface="Calibri"/>
                <a:cs typeface="Times New Roman"/>
                <a:hlinkClick r:id="rId18"/>
              </a:rPr>
              <a:t>http://</a:t>
            </a:r>
            <a:r>
              <a:rPr lang="en-US" sz="1100" dirty="0" smtClean="0">
                <a:ea typeface="Calibri"/>
                <a:cs typeface="Times New Roman"/>
                <a:hlinkClick r:id="rId18"/>
              </a:rPr>
              <a:t>www.planetaskazok.ru/images/stories/suteev/yabloko/tmp1BC-5.jpg</a:t>
            </a:r>
            <a:endParaRPr lang="ru-RU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a typeface="Calibri"/>
                <a:cs typeface="Calibri"/>
              </a:rPr>
              <a:t>Гриб-то </a:t>
            </a:r>
            <a:r>
              <a:rPr lang="ru-RU" sz="1000" dirty="0">
                <a:ea typeface="Calibri"/>
                <a:cs typeface="Calibri"/>
              </a:rPr>
              <a:t>вырос </a:t>
            </a: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19"/>
              </a:rPr>
              <a:t>http://img11.nnm.me/6/5/e/3/b/8a8a6b58a8bd905cd53b69d6511.jpg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муравей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0"/>
              </a:rPr>
              <a:t>http://www.planetaskazok.ru/images/stories/suteev/pod-gribom/tmpF43-12.jpg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лиса </a:t>
            </a: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1"/>
              </a:rPr>
              <a:t>http://www.planetaskazok.ru/images/stories/suteev/pod-gribom/tmpF43-10.jpg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a typeface="Calibri"/>
                <a:cs typeface="Calibri"/>
              </a:rPr>
              <a:t>палочка-выручалочка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заяц и еж </a:t>
            </a: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2"/>
              </a:rPr>
              <a:t>http://www.lookomorie.com/upload/iblock/1cb/yhst-63024657953310_2107_986444666.jpeg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разные колеса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3"/>
              </a:rPr>
              <a:t>http://static.radugaknig.com/ebook/media/uploads/ebooks/r/raznyie-kolyosa/i.jpe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яблоко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4"/>
              </a:rPr>
              <a:t>http://www.lookomorie.com/upload/iblock/4e0/yhst-63024657953310_2107_986127249.jpeg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5"/>
              </a:rPr>
              <a:t>http://www.planetaskazok.ru/images/stories/suteev/yabloko/tmp1BC-2.jpg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дядя Миша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6"/>
              </a:rPr>
              <a:t>http://www.planetaskazok.ru/images/stories/suteev/dyadya-misha/tmp1534-6.jpg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собака </a:t>
            </a: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7"/>
              </a:rPr>
              <a:t>http://www.planetaskazok.ru/images/stories/suteev/dyadya-misha/tmp1534-15.jpg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a typeface="Calibri"/>
                <a:cs typeface="Calibri"/>
              </a:rPr>
              <a:t>институт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0000FF"/>
                </a:solidFill>
                <a:ea typeface="Calibri"/>
                <a:cs typeface="Calibri"/>
                <a:hlinkClick r:id="rId28"/>
              </a:rPr>
              <a:t>https://upload.wikimedia.org/wikipedia/commons/thumb/e/e4/Vgik.jpg/1024px-Vgik.jpg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46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42777"/>
            <a:ext cx="7272808" cy="51221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598448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Потом  идет учиться на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художественный факультет Государственного Техникума Кинематографии</a:t>
            </a:r>
            <a:r>
              <a:rPr lang="ru-RU" dirty="0" smtClean="0"/>
              <a:t>.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(теперь ВГИК) </a:t>
            </a:r>
          </a:p>
        </p:txBody>
      </p:sp>
    </p:spTree>
    <p:extLst>
      <p:ext uri="{BB962C8B-B14F-4D97-AF65-F5344CB8AC3E}">
        <p14:creationId xmlns:p14="http://schemas.microsoft.com/office/powerpoint/2010/main" xmlns="" val="58131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41" y="417240"/>
            <a:ext cx="7234832" cy="54261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1" y="580526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1928 году Владимир заканчивает учебу и начинает работу на кинофабрике «</a:t>
            </a:r>
            <a:r>
              <a:rPr lang="ru-RU" sz="24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Межрабпомфильм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». (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Киностудия им.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Горького)</a:t>
            </a:r>
            <a:endParaRPr lang="ru-RU" sz="2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07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"/>
          <a:stretch/>
        </p:blipFill>
        <p:spPr>
          <a:xfrm>
            <a:off x="467544" y="476673"/>
            <a:ext cx="8252401" cy="52896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576635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Уволившись в запас, с 1947 года работает в </a:t>
            </a:r>
            <a:r>
              <a:rPr lang="ru-RU" sz="24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Детгизе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и преподает на курсах художников-мультипликаторов при «</a:t>
            </a:r>
            <a:r>
              <a:rPr lang="ru-RU" sz="24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Союзмультфильме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»</a:t>
            </a:r>
            <a:endParaRPr lang="ru-RU" sz="2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93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63802" y="1484784"/>
            <a:ext cx="3514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 1952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году вышла первая книжка за авторством самого </a:t>
            </a:r>
            <a:r>
              <a:rPr lang="ru-RU" sz="24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Сутеева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, </a:t>
            </a:r>
            <a:endParaRPr lang="ru-RU" sz="2400" b="1" i="1" dirty="0" smtClean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«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Две сказки про карандаш и краски».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3148" y="4221088"/>
            <a:ext cx="3459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Владимир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пишет сценарии для мультфильмов, иллюстрирует книги, выступает как режиссер и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сценарист</a:t>
            </a:r>
            <a:endParaRPr lang="ru-RU" sz="24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0126" y="476672"/>
            <a:ext cx="4032448" cy="6063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1062"/>
            <a:ext cx="1072589" cy="81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37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555776" y="1363221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По сценариям Владимира </a:t>
            </a:r>
            <a:r>
              <a:rPr lang="ru-RU" sz="2800" b="1" i="1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Сутеева</a:t>
            </a:r>
            <a:r>
              <a:rPr lang="ru-RU" sz="28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 поставлены мультфильмы "Когда зажигаются ёлки" (1950), "Волшебный магазин" (1953), "Снеговик-почтовик" (1955), "Кораблик" (1956), "Петя и Красная Шапочка" (1958), "Кто сказал `мяу`?" (1962), "Кот-рыболов" (1964), "Хвосты" (1966), "Мы ищем Кляксу" (1969), "Мешок яблок" (1974), "Дед Мороз и Серый волк" (1978) и многие другие</a:t>
            </a:r>
            <a:r>
              <a:rPr lang="ru-RU" sz="28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.</a:t>
            </a:r>
            <a:endParaRPr lang="ru-RU" sz="2800" b="1" i="1" dirty="0">
              <a:solidFill>
                <a:srgbClr val="9BBB59">
                  <a:lumMod val="50000"/>
                </a:srgbClr>
              </a:solidFill>
              <a:latin typeface="Monotype Corsiva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033813"/>
            <a:ext cx="2088232" cy="1015663"/>
            <a:chOff x="-216677" y="560336"/>
            <a:chExt cx="2088232" cy="1015663"/>
          </a:xfrm>
        </p:grpSpPr>
        <p:sp>
          <p:nvSpPr>
            <p:cNvPr id="2" name="Багетная рамка 1"/>
            <p:cNvSpPr/>
            <p:nvPr/>
          </p:nvSpPr>
          <p:spPr>
            <a:xfrm rot="5400000">
              <a:off x="375798" y="-10972"/>
              <a:ext cx="903281" cy="2088232"/>
            </a:xfrm>
            <a:prstGeom prst="bevel">
              <a:avLst>
                <a:gd name="adj" fmla="val 0"/>
              </a:avLst>
            </a:prstGeom>
            <a:blipFill dpi="0" rotWithShape="1">
              <a:blip r:embed="rId2" cstate="print">
                <a:alphaModFix amt="67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36512" y="560336"/>
              <a:ext cx="17075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9BBB59">
                      <a:lumMod val="50000"/>
                    </a:srgbClr>
                  </a:solidFill>
                  <a:latin typeface="Monotype Corsiva" pitchFamily="66" charset="0"/>
                </a:rPr>
                <a:t>Петя и Красная Шапочка</a:t>
              </a:r>
              <a:endParaRPr lang="ru-RU" sz="2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79512" y="1928662"/>
            <a:ext cx="2088232" cy="792088"/>
            <a:chOff x="-216678" y="692697"/>
            <a:chExt cx="2088232" cy="792088"/>
          </a:xfrm>
        </p:grpSpPr>
        <p:sp>
          <p:nvSpPr>
            <p:cNvPr id="6" name="Багетная рамка 5"/>
            <p:cNvSpPr/>
            <p:nvPr/>
          </p:nvSpPr>
          <p:spPr>
            <a:xfrm rot="5400000">
              <a:off x="431394" y="44625"/>
              <a:ext cx="792088" cy="2088232"/>
            </a:xfrm>
            <a:prstGeom prst="bevel">
              <a:avLst>
                <a:gd name="adj" fmla="val 0"/>
              </a:avLst>
            </a:prstGeom>
            <a:blipFill dpi="0" rotWithShape="1">
              <a:blip r:embed="rId2" cstate="print">
                <a:alphaModFix amt="67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6512" y="714224"/>
              <a:ext cx="1707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9BBB59">
                      <a:lumMod val="50000"/>
                    </a:srgbClr>
                  </a:solidFill>
                  <a:latin typeface="Monotype Corsiva" pitchFamily="66" charset="0"/>
                </a:rPr>
                <a:t>Как мы искали Кляксу</a:t>
              </a:r>
              <a:endParaRPr lang="ru-RU" sz="2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9512" y="2689581"/>
            <a:ext cx="2088232" cy="792088"/>
            <a:chOff x="-216678" y="692697"/>
            <a:chExt cx="2088232" cy="792088"/>
          </a:xfrm>
        </p:grpSpPr>
        <p:sp>
          <p:nvSpPr>
            <p:cNvPr id="9" name="Багетная рамка 8"/>
            <p:cNvSpPr/>
            <p:nvPr/>
          </p:nvSpPr>
          <p:spPr>
            <a:xfrm rot="5400000">
              <a:off x="431394" y="44625"/>
              <a:ext cx="792088" cy="2088232"/>
            </a:xfrm>
            <a:prstGeom prst="bevel">
              <a:avLst>
                <a:gd name="adj" fmla="val 0"/>
              </a:avLst>
            </a:prstGeom>
            <a:blipFill dpi="0" rotWithShape="1">
              <a:blip r:embed="rId2" cstate="print">
                <a:alphaModFix amt="67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36512" y="714224"/>
              <a:ext cx="1707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9BBB59">
                      <a:lumMod val="50000"/>
                    </a:srgbClr>
                  </a:solidFill>
                  <a:latin typeface="Monotype Corsiva" pitchFamily="66" charset="0"/>
                </a:rPr>
                <a:t>Петя - Петушок</a:t>
              </a:r>
              <a:endParaRPr lang="ru-RU" sz="2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79512" y="3450500"/>
            <a:ext cx="2088232" cy="792088"/>
            <a:chOff x="-216678" y="692697"/>
            <a:chExt cx="2088232" cy="792088"/>
          </a:xfrm>
        </p:grpSpPr>
        <p:sp>
          <p:nvSpPr>
            <p:cNvPr id="12" name="Багетная рамка 11"/>
            <p:cNvSpPr/>
            <p:nvPr/>
          </p:nvSpPr>
          <p:spPr>
            <a:xfrm rot="5400000">
              <a:off x="431394" y="44625"/>
              <a:ext cx="792088" cy="2088232"/>
            </a:xfrm>
            <a:prstGeom prst="bevel">
              <a:avLst>
                <a:gd name="adj" fmla="val 0"/>
              </a:avLst>
            </a:prstGeom>
            <a:blipFill dpi="0" rotWithShape="1">
              <a:blip r:embed="rId2" cstate="print">
                <a:alphaModFix amt="67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6512" y="714224"/>
              <a:ext cx="1707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9BBB59">
                      <a:lumMod val="50000"/>
                    </a:srgbClr>
                  </a:solidFill>
                  <a:latin typeface="Monotype Corsiva" pitchFamily="66" charset="0"/>
                </a:rPr>
                <a:t>Стрела улетает в сказку</a:t>
              </a:r>
              <a:endParaRPr lang="ru-RU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9512" y="5733256"/>
            <a:ext cx="2088232" cy="792088"/>
            <a:chOff x="-216678" y="692697"/>
            <a:chExt cx="2088232" cy="792088"/>
          </a:xfrm>
        </p:grpSpPr>
        <p:sp>
          <p:nvSpPr>
            <p:cNvPr id="23" name="Багетная рамка 22"/>
            <p:cNvSpPr/>
            <p:nvPr/>
          </p:nvSpPr>
          <p:spPr>
            <a:xfrm rot="5400000">
              <a:off x="431394" y="44625"/>
              <a:ext cx="792088" cy="2088232"/>
            </a:xfrm>
            <a:prstGeom prst="bevel">
              <a:avLst>
                <a:gd name="adj" fmla="val 0"/>
              </a:avLst>
            </a:prstGeom>
            <a:blipFill dpi="0" rotWithShape="1">
              <a:blip r:embed="rId2" cstate="print">
                <a:alphaModFix amt="67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6512" y="868112"/>
              <a:ext cx="1707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solidFill>
                    <a:srgbClr val="9BBB59">
                      <a:lumMod val="50000"/>
                    </a:srgbClr>
                  </a:solidFill>
                  <a:latin typeface="Monotype Corsiva" pitchFamily="66" charset="0"/>
                </a:rPr>
                <a:t>Зай</a:t>
              </a:r>
              <a:r>
                <a:rPr lang="ru-RU" sz="2000" b="1" i="1" dirty="0" smtClean="0">
                  <a:solidFill>
                    <a:srgbClr val="9BBB59">
                      <a:lumMod val="50000"/>
                    </a:srgbClr>
                  </a:solidFill>
                  <a:latin typeface="Monotype Corsiva" pitchFamily="66" charset="0"/>
                </a:rPr>
                <a:t> и Чик</a:t>
              </a:r>
              <a:endParaRPr lang="ru-RU" sz="2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9512" y="4972338"/>
            <a:ext cx="2088232" cy="792088"/>
            <a:chOff x="-216678" y="692697"/>
            <a:chExt cx="2088232" cy="792088"/>
          </a:xfrm>
        </p:grpSpPr>
        <p:sp>
          <p:nvSpPr>
            <p:cNvPr id="26" name="Багетная рамка 25"/>
            <p:cNvSpPr/>
            <p:nvPr/>
          </p:nvSpPr>
          <p:spPr>
            <a:xfrm rot="5400000">
              <a:off x="431394" y="44625"/>
              <a:ext cx="792088" cy="2088232"/>
            </a:xfrm>
            <a:prstGeom prst="bevel">
              <a:avLst>
                <a:gd name="adj" fmla="val 0"/>
              </a:avLst>
            </a:prstGeom>
            <a:blipFill dpi="0" rotWithShape="1">
              <a:blip r:embed="rId2" cstate="print">
                <a:alphaModFix amt="67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36512" y="868112"/>
              <a:ext cx="1707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9BBB59">
                      <a:lumMod val="50000"/>
                    </a:srgbClr>
                  </a:solidFill>
                  <a:latin typeface="Monotype Corsiva" pitchFamily="66" charset="0"/>
                </a:rPr>
                <a:t>Хвосты</a:t>
              </a:r>
              <a:endParaRPr lang="ru-RU" sz="2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512" y="4211419"/>
            <a:ext cx="2088232" cy="792088"/>
            <a:chOff x="-216678" y="692697"/>
            <a:chExt cx="2088232" cy="792088"/>
          </a:xfrm>
        </p:grpSpPr>
        <p:sp>
          <p:nvSpPr>
            <p:cNvPr id="29" name="Багетная рамка 28"/>
            <p:cNvSpPr/>
            <p:nvPr/>
          </p:nvSpPr>
          <p:spPr>
            <a:xfrm rot="5400000">
              <a:off x="431394" y="44625"/>
              <a:ext cx="792088" cy="2088232"/>
            </a:xfrm>
            <a:prstGeom prst="bevel">
              <a:avLst>
                <a:gd name="adj" fmla="val 0"/>
              </a:avLst>
            </a:prstGeom>
            <a:blipFill dpi="0" rotWithShape="1">
              <a:blip r:embed="rId2" cstate="print">
                <a:alphaModFix amt="67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36512" y="714224"/>
              <a:ext cx="1707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9BBB59">
                      <a:lumMod val="50000"/>
                    </a:srgbClr>
                  </a:solidFill>
                  <a:latin typeface="Monotype Corsiva" pitchFamily="66" charset="0"/>
                </a:rPr>
                <a:t>Терем - теремок</a:t>
              </a:r>
              <a:endParaRPr lang="ru-RU" sz="20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001" y="246443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 i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defRPr>
            </a:lvl1pPr>
          </a:lstStyle>
          <a:p>
            <a:r>
              <a:rPr lang="ru-RU" dirty="0"/>
              <a:t>В. Сутеев – сценарист - мультипликатор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" b="19"/>
          <a:stretch/>
        </p:blipFill>
        <p:spPr>
          <a:xfrm>
            <a:off x="2375353" y="1071115"/>
            <a:ext cx="6686912" cy="52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"/>
          <a:stretch/>
        </p:blipFill>
        <p:spPr>
          <a:xfrm>
            <a:off x="2349041" y="1071115"/>
            <a:ext cx="6668542" cy="52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"/>
          <a:stretch/>
        </p:blipFill>
        <p:spPr>
          <a:xfrm>
            <a:off x="2349041" y="1071115"/>
            <a:ext cx="6528046" cy="52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"/>
          <a:stretch/>
        </p:blipFill>
        <p:spPr>
          <a:xfrm>
            <a:off x="2349041" y="1071115"/>
            <a:ext cx="6680901" cy="52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2287332" y="1071115"/>
            <a:ext cx="6611081" cy="52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"/>
          <a:stretch/>
        </p:blipFill>
        <p:spPr>
          <a:xfrm>
            <a:off x="2349041" y="1071115"/>
            <a:ext cx="6487664" cy="52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49041" y="1071115"/>
            <a:ext cx="6696456" cy="52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2714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p14:dur="2000" spd="slow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3478" y="5143144"/>
            <a:ext cx="4959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Благодаря  таланту </a:t>
            </a:r>
            <a:r>
              <a:rPr lang="ru-RU" sz="2400" b="1" i="1" dirty="0" smtClean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Владимира Георгиевича советский </a:t>
            </a:r>
            <a:r>
              <a:rPr lang="ru-RU" sz="2400" b="1" i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читатель получил прекрасные иллюстрации книг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7544" y="690117"/>
            <a:ext cx="3456384" cy="50531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308" y="3757948"/>
            <a:ext cx="1463171" cy="11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7069" y="1556792"/>
            <a:ext cx="2171311" cy="331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263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1235</Words>
  <Application>Microsoft Office PowerPoint</Application>
  <PresentationFormat>Экран (4:3)</PresentationFormat>
  <Paragraphs>378</Paragraphs>
  <Slides>38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1_Тема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Презентации</dc:creator>
  <cp:lastModifiedBy>МДОУ 4</cp:lastModifiedBy>
  <cp:revision>165</cp:revision>
  <dcterms:created xsi:type="dcterms:W3CDTF">2014-03-16T11:47:51Z</dcterms:created>
  <dcterms:modified xsi:type="dcterms:W3CDTF">2022-08-25T05:15:21Z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5295936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