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3" r:id="rId4"/>
    <p:sldId id="264" r:id="rId5"/>
    <p:sldId id="262" r:id="rId6"/>
    <p:sldId id="273" r:id="rId7"/>
    <p:sldId id="275" r:id="rId8"/>
    <p:sldId id="274" r:id="rId9"/>
    <p:sldId id="276" r:id="rId10"/>
    <p:sldId id="269" r:id="rId11"/>
    <p:sldId id="271" r:id="rId12"/>
    <p:sldId id="272" r:id="rId13"/>
    <p:sldId id="257" r:id="rId14"/>
    <p:sldId id="265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00"/>
    <a:srgbClr val="FF0000"/>
    <a:srgbClr val="0000FF"/>
    <a:srgbClr val="AF1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9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radikal.ru/F/i045.radikal.ru/0811/01/51f8284d6000.jpg.html" TargetMode="External"/><Relationship Id="rId7" Type="http://schemas.openxmlformats.org/officeDocument/2006/relationships/hyperlink" Target="http://radikal.ru/F/i073.radikal.ru/0811/66/7bb914480435.jpg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radikal.ru/F/i004.radikal.ru/0811/75/85a74e5816a7.jpg.html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" y="43274"/>
            <a:ext cx="91609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8822" y="2564904"/>
            <a:ext cx="76036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Роль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нетрадиционных техник рисования в развитии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раннего возраста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692696"/>
            <a:ext cx="44577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тему: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5157192"/>
            <a:ext cx="49685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Подготовила : воспитатель  Красильникова Ольга Александровна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0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0" y="-35094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3274" y="1196752"/>
            <a:ext cx="612231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Каждый из этих методов - это маленькая игра. Их использование позволяет детям чувствовать себя </a:t>
            </a:r>
            <a:r>
              <a:rPr lang="ru-RU" sz="2400" b="1" dirty="0" err="1">
                <a:solidFill>
                  <a:srgbClr val="FF0000"/>
                </a:solidFill>
              </a:rPr>
              <a:t>раскованнее</a:t>
            </a:r>
            <a:r>
              <a:rPr lang="ru-RU" sz="2400" b="1" dirty="0">
                <a:solidFill>
                  <a:srgbClr val="FF0000"/>
                </a:solidFill>
              </a:rPr>
              <a:t>, смелее, развивает воображение, да свободу для самовыражения, так же работа способствует развитию координации движений.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4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0" y="-35094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6651" y="764704"/>
            <a:ext cx="6701693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      Рисование </a:t>
            </a:r>
            <a:r>
              <a:rPr lang="ru-RU" sz="2400" b="1" dirty="0">
                <a:solidFill>
                  <a:srgbClr val="FF0000"/>
                </a:solidFill>
              </a:rPr>
              <a:t>нетрадиционной техникой: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• - способствует снятию детских страхов;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• - развивает уверенность в своих силах;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• - развивает пространственное мышление;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• - учит детей свободно выражать свой замысел;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• - побуждает детей к творческим поискам и решениям;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• - учит детей работать с разнообразным материалом;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• - развивает чувство композиции, ритма, цвета - восприятия;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• - развивает мелкую моторику рук;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• - развивает творческие способности, воображение и полёт фантазии;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• - во время работы дети получают эстетическое удовольствие.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33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0" y="-63761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9479" y="980728"/>
            <a:ext cx="5740214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Советы родителям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(карандаши, краски, кисти, фломастеры, восковые карандаши и т.д.) необходимо располагать в поле зрения малыша, чтобы у него возникло желание творить; </a:t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знакомьте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его с окружающим миром вещей, живой и неживой природой, предметами изобразительного искусства, </a:t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предлагайте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рисовать все, о чем ребенок любит говорить, и беседовать с ним обо всем, что он любит рисовать; </a:t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не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критикуйте ребенка и не торопите, наоборот, время от времени стимулируйте занятия ребенка рисованием; </a:t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хвалите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своего ребёнка, помогайте ему, доверяйте ему, ведь ваш ребёнок индивидуален!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1628800"/>
            <a:ext cx="576064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  <a:t>Карандаш в моей руке</a:t>
            </a:r>
            <a:b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  <a:t>По листку гуляет:</a:t>
            </a:r>
            <a:b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  <a:t>Нарисую, как кораблик</a:t>
            </a:r>
            <a:b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  <a:t>В море уплывает,</a:t>
            </a:r>
            <a:b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  <a:t>Лайнер мчится в облаках,</a:t>
            </a:r>
            <a:b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  <a:t>Небо голубеет,</a:t>
            </a:r>
            <a:b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  <a:t>И планета вся в садах</a:t>
            </a:r>
            <a:b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  <a:t>Травкой зеленеет.</a:t>
            </a:r>
            <a:b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  <a:t>А еще я нарисую</a:t>
            </a:r>
            <a:b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  <a:t>Кремль со звездою,</a:t>
            </a:r>
            <a:b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  <a:t>И над стенами Кремля</a:t>
            </a:r>
            <a:b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  <a:t>Солнце золотое.</a:t>
            </a:r>
            <a:b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  <a:t>Нарисую я себя,</a:t>
            </a:r>
            <a:b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  <a:t>Папу, маму, кошку</a:t>
            </a:r>
            <a:b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  <a:t>И красивую берёзку </a:t>
            </a:r>
            <a:b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  <a:t>За моим окошком</a:t>
            </a:r>
            <a:r>
              <a:rPr lang="ru-RU" sz="2000" dirty="0">
                <a:solidFill>
                  <a:srgbClr val="AF116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AF116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" y="0"/>
            <a:ext cx="9139880" cy="693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3305" y="4725144"/>
            <a:ext cx="7557389" cy="64633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Желаю успехов в Вашем творчестве!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FF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94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zFVcpiSt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75"/>
            <a:ext cx="4780952" cy="342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HYlPItTyF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53" y="-64960"/>
            <a:ext cx="4216080" cy="322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QynartDDK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56" y="3284984"/>
            <a:ext cx="5438794" cy="359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-4869" y="-35092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052736"/>
            <a:ext cx="655272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Рисование </a:t>
            </a:r>
            <a:r>
              <a:rPr lang="ru-RU" sz="2800" b="1" dirty="0">
                <a:solidFill>
                  <a:srgbClr val="FF0000"/>
                </a:solidFill>
              </a:rPr>
              <a:t>– одно и самых любимых детских занятий, которое воспитывает в ребенке много положительных качеств, таких как усидчивость и терпение, внимательность, воображение, способность мыслить и многое другое. Все они очень пригодятся малышу в дальнейшей жизни. 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6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-4869" y="-35092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3211" y="836712"/>
            <a:ext cx="583264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Чтобы привить любовь к изобразительному искусству, вызвать интерес к рисованию, начиная с младшего возраста советую родителям использовать нетрадиционные способы изображения. Такое нетрадиционное рисование доставляет детям множество положительных эмоций, раскрывает возможность использования хорошо знакомых им предметов в качестве художественных материалов, удивляет своей непредсказуемостью.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2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-4869" y="-35092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836712"/>
            <a:ext cx="561662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Наряду с традиционными методами изображения предмета или объекта на бумаге (рисование карандашами, кистью и красками, гуашью) в </a:t>
            </a:r>
            <a:r>
              <a:rPr lang="ru-RU" sz="2400" dirty="0" smtClean="0">
                <a:solidFill>
                  <a:srgbClr val="FF0000"/>
                </a:solidFill>
              </a:rPr>
              <a:t>своей работе я </a:t>
            </a:r>
            <a:r>
              <a:rPr lang="ru-RU" sz="2400" dirty="0">
                <a:solidFill>
                  <a:srgbClr val="FF0000"/>
                </a:solidFill>
              </a:rPr>
              <a:t>использую и нетрадиционные техники. Считаю, что они больше привлекают внимание маленьких непосед. Они интересны деткам всех возрастов и позволяют им полностью раскрыть свой потенциал во время творческого процесса.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2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-4869" y="-35092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908720"/>
            <a:ext cx="5114371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Нетрадиционные техники рисования</a:t>
            </a:r>
            <a:r>
              <a:rPr lang="ru-RU" sz="2800" b="1" dirty="0">
                <a:solidFill>
                  <a:srgbClr val="FF0000"/>
                </a:solidFill>
              </a:rPr>
              <a:t> </a:t>
            </a:r>
            <a:r>
              <a:rPr lang="ru-RU" sz="2800" dirty="0" smtClean="0">
                <a:solidFill>
                  <a:srgbClr val="7030A0"/>
                </a:solidFill>
              </a:rPr>
              <a:t>–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для раннего возраста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это </a:t>
            </a:r>
            <a:r>
              <a:rPr lang="ru-RU" sz="2400" dirty="0">
                <a:solidFill>
                  <a:srgbClr val="FF0000"/>
                </a:solidFill>
              </a:rPr>
              <a:t>способы рисования различными материалами: поролоном, 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сухими листьями; рисование ладошками, пальчиками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>
                <a:solidFill>
                  <a:srgbClr val="FF0000"/>
                </a:solidFill>
              </a:rPr>
              <a:t>ватными палочками и т.д.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2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045.radikal.ru/0811/01/51f8284d6000t.jpg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755576" y="224780"/>
            <a:ext cx="4464099" cy="309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 descr="http://i004.radikal.ru/0811/75/85a74e5816a7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6"/>
          <a:stretch>
            <a:fillRect/>
          </a:stretch>
        </p:blipFill>
        <p:spPr bwMode="auto">
          <a:xfrm>
            <a:off x="5651500" y="1769088"/>
            <a:ext cx="2828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 descr="http://i073.radikal.ru/0811/66/7bb914480435t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810514" y="3501008"/>
            <a:ext cx="4354222" cy="30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5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нтина\Desktop\Без названия (9).jpg"/>
          <p:cNvPicPr>
            <a:picLocks noChangeAspect="1" noChangeArrowheads="1"/>
          </p:cNvPicPr>
          <p:nvPr/>
        </p:nvPicPr>
        <p:blipFill>
          <a:blip r:embed="rId3" cstate="print"/>
          <a:srcRect t="4684"/>
          <a:stretch>
            <a:fillRect/>
          </a:stretch>
        </p:blipFill>
        <p:spPr bwMode="auto">
          <a:xfrm>
            <a:off x="48841" y="236296"/>
            <a:ext cx="4314672" cy="3096344"/>
          </a:xfrm>
          <a:prstGeom prst="rect">
            <a:avLst/>
          </a:prstGeom>
          <a:noFill/>
        </p:spPr>
      </p:pic>
      <p:pic>
        <p:nvPicPr>
          <p:cNvPr id="1027" name="Picture 3" descr="C:\Users\Валентина\Desktop\images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5038" y="218047"/>
            <a:ext cx="4508172" cy="2999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нтина\Desktop\images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286248" cy="3049221"/>
          </a:xfrm>
          <a:prstGeom prst="rect">
            <a:avLst/>
          </a:prstGeom>
          <a:noFill/>
        </p:spPr>
      </p:pic>
      <p:pic>
        <p:nvPicPr>
          <p:cNvPr id="2051" name="Picture 3" descr="C:\Users\Валентина\Desktop\images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4737323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images (12).jpg"/>
          <p:cNvPicPr>
            <a:picLocks noChangeAspect="1" noChangeArrowheads="1"/>
          </p:cNvPicPr>
          <p:nvPr/>
        </p:nvPicPr>
        <p:blipFill>
          <a:blip r:embed="rId3" cstate="print"/>
          <a:srcRect b="5434"/>
          <a:stretch>
            <a:fillRect/>
          </a:stretch>
        </p:blipFill>
        <p:spPr bwMode="auto">
          <a:xfrm>
            <a:off x="179512" y="764704"/>
            <a:ext cx="5184576" cy="2503750"/>
          </a:xfrm>
          <a:prstGeom prst="rect">
            <a:avLst/>
          </a:prstGeom>
          <a:noFill/>
        </p:spPr>
      </p:pic>
      <p:pic>
        <p:nvPicPr>
          <p:cNvPr id="3075" name="Picture 3" descr="C:\Users\Валентина\Desktop\images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429000"/>
            <a:ext cx="4572000" cy="2928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220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38</cp:revision>
  <dcterms:created xsi:type="dcterms:W3CDTF">2016-09-08T18:36:23Z</dcterms:created>
  <dcterms:modified xsi:type="dcterms:W3CDTF">2025-01-29T08:12:52Z</dcterms:modified>
</cp:coreProperties>
</file>