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782008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Нейроигры для детей 3-4 лет</a:t>
            </a:r>
            <a:endParaRPr lang="en-US" sz="6036" dirty="0"/>
          </a:p>
        </p:txBody>
      </p:sp>
      <p:sp>
        <p:nvSpPr>
          <p:cNvPr id="6" name="Text 2"/>
          <p:cNvSpPr/>
          <p:nvPr/>
        </p:nvSpPr>
        <p:spPr>
          <a:xfrm>
            <a:off x="833199" y="4031694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Нейроигры помогают стимулировать развитие мозга ребенка и улучшают его способности к обучению. Эти игры специально разработаны для детей дошкольного возраста, чтобы поддержать их когнитивное, эмоциональное и социальное развитие.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833199" y="6075283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070C25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905351" y="6179820"/>
            <a:ext cx="210979" cy="146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1152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Кa</a:t>
            </a:r>
            <a:endParaRPr lang="en-US" sz="1152" dirty="0"/>
          </a:p>
        </p:txBody>
      </p:sp>
      <p:sp>
        <p:nvSpPr>
          <p:cNvPr id="9" name="Text 5"/>
          <p:cNvSpPr/>
          <p:nvPr/>
        </p:nvSpPr>
        <p:spPr>
          <a:xfrm>
            <a:off x="1299686" y="6058614"/>
            <a:ext cx="3499009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by Ксения  Михендеева</a:t>
            </a:r>
            <a:endParaRPr lang="en-US" sz="2187" dirty="0"/>
          </a:p>
        </p:txBody>
      </p:sp>
      <p:pic>
        <p:nvPicPr>
          <p:cNvPr id="10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08434" y="1058585"/>
            <a:ext cx="7527131" cy="3719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7321"/>
              </a:lnSpc>
              <a:buNone/>
            </a:pPr>
            <a:r>
              <a:rPr lang="en-US" sz="5857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Заключение: Нейроигры - ключ к гармоничному развитию ребенка</a:t>
            </a:r>
            <a:endParaRPr lang="en-US" sz="5857" dirty="0"/>
          </a:p>
        </p:txBody>
      </p:sp>
      <p:sp>
        <p:nvSpPr>
          <p:cNvPr id="6" name="Text 2"/>
          <p:cNvSpPr/>
          <p:nvPr/>
        </p:nvSpPr>
        <p:spPr>
          <a:xfrm>
            <a:off x="808434" y="5101471"/>
            <a:ext cx="7527131" cy="20695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16"/>
              </a:lnSpc>
              <a:buNone/>
            </a:pPr>
            <a:r>
              <a:rPr lang="en-US" sz="169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Нейроигры открывают новые горизонты для всестороннего развития детей 3-4 лет. Эти интерактивные игры, построенные на стимуляции мозговой активности, помогают укрепить познавательные, физические и творческие способности ребенка, подготавливая его к успешному старту в школе и дальнейшему гармоничному росту.</a:t>
            </a:r>
            <a:endParaRPr lang="en-US" sz="1698" dirty="0"/>
          </a:p>
        </p:txBody>
      </p:sp>
      <p:pic>
        <p:nvPicPr>
          <p:cNvPr id="7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2656880"/>
            <a:ext cx="65062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Что такое нейроигры?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1760220" y="3795593"/>
            <a:ext cx="1110996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Нейроигры - это интерактивные игры, которые активизируют мозг ребенка и развивают его когнитивные способности. Они основаны на последних достижениях в области нейробиологии и помогают улучшить концентрацию внимания, память, логическое мышление и другие важные навыки. Нейроигры оптимизируют работу мозга, стимулируя различные участки коры головного мозга в процессе игры.</a:t>
            </a:r>
            <a:endParaRPr lang="en-US" sz="1750" dirty="0"/>
          </a:p>
        </p:txBody>
      </p:sp>
      <p:pic>
        <p:nvPicPr>
          <p:cNvPr id="6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672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95939" y="607100"/>
            <a:ext cx="11038403" cy="13799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32"/>
              </a:lnSpc>
              <a:buNone/>
            </a:pPr>
            <a:r>
              <a:rPr lang="en-US" sz="4346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Преимущества нейроигр для развития детей</a:t>
            </a:r>
            <a:endParaRPr lang="en-US" sz="4346" dirty="0"/>
          </a:p>
        </p:txBody>
      </p:sp>
      <p:sp>
        <p:nvSpPr>
          <p:cNvPr id="5" name="Shape 2"/>
          <p:cNvSpPr/>
          <p:nvPr/>
        </p:nvSpPr>
        <p:spPr>
          <a:xfrm>
            <a:off x="1795939" y="2656165"/>
            <a:ext cx="386239" cy="386239"/>
          </a:xfrm>
          <a:prstGeom prst="roundRect">
            <a:avLst>
              <a:gd name="adj" fmla="val 34295"/>
            </a:avLst>
          </a:prstGeom>
          <a:solidFill>
            <a:srgbClr val="EEEFF5"/>
          </a:solidFill>
          <a:ln/>
        </p:spPr>
      </p:sp>
      <p:sp>
        <p:nvSpPr>
          <p:cNvPr id="6" name="Text 3"/>
          <p:cNvSpPr/>
          <p:nvPr/>
        </p:nvSpPr>
        <p:spPr>
          <a:xfrm>
            <a:off x="2402919" y="2676763"/>
            <a:ext cx="4631055" cy="3449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16"/>
              </a:lnSpc>
              <a:buNone/>
            </a:pPr>
            <a:r>
              <a:rPr lang="en-US" sz="2173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Улучшение памяти и внимания</a:t>
            </a:r>
            <a:endParaRPr lang="en-US" sz="2173" dirty="0"/>
          </a:p>
        </p:txBody>
      </p:sp>
      <p:sp>
        <p:nvSpPr>
          <p:cNvPr id="7" name="Text 4"/>
          <p:cNvSpPr/>
          <p:nvPr/>
        </p:nvSpPr>
        <p:spPr>
          <a:xfrm>
            <a:off x="2402919" y="3154085"/>
            <a:ext cx="4801910" cy="1412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81"/>
              </a:lnSpc>
              <a:buNone/>
            </a:pPr>
            <a:r>
              <a:rPr lang="en-US" sz="173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Нейроигры тренируют способность запоминать детали и концентрироваться на задаче, что способствует развитию познавательных способностей ребенка.</a:t>
            </a:r>
            <a:endParaRPr lang="en-US" sz="1738" dirty="0"/>
          </a:p>
        </p:txBody>
      </p:sp>
      <p:sp>
        <p:nvSpPr>
          <p:cNvPr id="8" name="Shape 5"/>
          <p:cNvSpPr/>
          <p:nvPr/>
        </p:nvSpPr>
        <p:spPr>
          <a:xfrm>
            <a:off x="7425571" y="2656165"/>
            <a:ext cx="386239" cy="386239"/>
          </a:xfrm>
          <a:prstGeom prst="roundRect">
            <a:avLst>
              <a:gd name="adj" fmla="val 34295"/>
            </a:avLst>
          </a:prstGeom>
          <a:solidFill>
            <a:srgbClr val="EEEFF5"/>
          </a:solidFill>
          <a:ln/>
        </p:spPr>
      </p:sp>
      <p:sp>
        <p:nvSpPr>
          <p:cNvPr id="9" name="Text 6"/>
          <p:cNvSpPr/>
          <p:nvPr/>
        </p:nvSpPr>
        <p:spPr>
          <a:xfrm>
            <a:off x="8032552" y="2676763"/>
            <a:ext cx="4801910" cy="6898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16"/>
              </a:lnSpc>
              <a:buNone/>
            </a:pPr>
            <a:r>
              <a:rPr lang="en-US" sz="2173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Развитие логического мышления</a:t>
            </a:r>
            <a:endParaRPr lang="en-US" sz="2173" dirty="0"/>
          </a:p>
        </p:txBody>
      </p:sp>
      <p:sp>
        <p:nvSpPr>
          <p:cNvPr id="10" name="Text 7"/>
          <p:cNvSpPr/>
          <p:nvPr/>
        </p:nvSpPr>
        <p:spPr>
          <a:xfrm>
            <a:off x="8032552" y="3499009"/>
            <a:ext cx="4801910" cy="1412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81"/>
              </a:lnSpc>
              <a:buNone/>
            </a:pPr>
            <a:r>
              <a:rPr lang="en-US" sz="173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Решение логических задач в нейроиграх помогает ребенку совершенствовать умение анализировать, сравнивать и делать выводы.</a:t>
            </a:r>
            <a:endParaRPr lang="en-US" sz="1738" dirty="0"/>
          </a:p>
        </p:txBody>
      </p:sp>
      <p:sp>
        <p:nvSpPr>
          <p:cNvPr id="11" name="Shape 8"/>
          <p:cNvSpPr/>
          <p:nvPr/>
        </p:nvSpPr>
        <p:spPr>
          <a:xfrm>
            <a:off x="1795939" y="5359956"/>
            <a:ext cx="386239" cy="386239"/>
          </a:xfrm>
          <a:prstGeom prst="roundRect">
            <a:avLst>
              <a:gd name="adj" fmla="val 34295"/>
            </a:avLst>
          </a:prstGeom>
          <a:solidFill>
            <a:srgbClr val="EEEFF5"/>
          </a:solidFill>
          <a:ln/>
        </p:spPr>
      </p:sp>
      <p:sp>
        <p:nvSpPr>
          <p:cNvPr id="12" name="Text 9"/>
          <p:cNvSpPr/>
          <p:nvPr/>
        </p:nvSpPr>
        <p:spPr>
          <a:xfrm>
            <a:off x="2402919" y="5380553"/>
            <a:ext cx="4801910" cy="6898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16"/>
              </a:lnSpc>
              <a:buNone/>
            </a:pPr>
            <a:r>
              <a:rPr lang="en-US" sz="2173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Стимуляция творческого потенциала</a:t>
            </a:r>
            <a:endParaRPr lang="en-US" sz="2173" dirty="0"/>
          </a:p>
        </p:txBody>
      </p:sp>
      <p:sp>
        <p:nvSpPr>
          <p:cNvPr id="13" name="Text 10"/>
          <p:cNvSpPr/>
          <p:nvPr/>
        </p:nvSpPr>
        <p:spPr>
          <a:xfrm>
            <a:off x="2402919" y="6202799"/>
            <a:ext cx="4801910" cy="1412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81"/>
              </a:lnSpc>
              <a:buNone/>
            </a:pPr>
            <a:r>
              <a:rPr lang="en-US" sz="173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Нейроигры, основанные на визуальных и пространственных заданиях, раскрывают креативные способности, воображение и фантазию ребенка.</a:t>
            </a:r>
            <a:endParaRPr lang="en-US" sz="1738" dirty="0"/>
          </a:p>
        </p:txBody>
      </p:sp>
      <p:sp>
        <p:nvSpPr>
          <p:cNvPr id="14" name="Shape 11"/>
          <p:cNvSpPr/>
          <p:nvPr/>
        </p:nvSpPr>
        <p:spPr>
          <a:xfrm>
            <a:off x="7425571" y="5359956"/>
            <a:ext cx="386239" cy="386239"/>
          </a:xfrm>
          <a:prstGeom prst="roundRect">
            <a:avLst>
              <a:gd name="adj" fmla="val 34295"/>
            </a:avLst>
          </a:prstGeom>
          <a:solidFill>
            <a:srgbClr val="EEEFF5"/>
          </a:solidFill>
          <a:ln/>
        </p:spPr>
      </p:sp>
      <p:sp>
        <p:nvSpPr>
          <p:cNvPr id="15" name="Text 12"/>
          <p:cNvSpPr/>
          <p:nvPr/>
        </p:nvSpPr>
        <p:spPr>
          <a:xfrm>
            <a:off x="8032552" y="5380553"/>
            <a:ext cx="4073843" cy="3449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16"/>
              </a:lnSpc>
              <a:buNone/>
            </a:pPr>
            <a:r>
              <a:rPr lang="en-US" sz="2173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Развитие мелкой моторики</a:t>
            </a:r>
            <a:endParaRPr lang="en-US" sz="2173" dirty="0"/>
          </a:p>
        </p:txBody>
      </p:sp>
      <p:sp>
        <p:nvSpPr>
          <p:cNvPr id="16" name="Text 13"/>
          <p:cNvSpPr/>
          <p:nvPr/>
        </p:nvSpPr>
        <p:spPr>
          <a:xfrm>
            <a:off x="8032552" y="5857875"/>
            <a:ext cx="4801910" cy="17656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81"/>
              </a:lnSpc>
              <a:buNone/>
            </a:pPr>
            <a:r>
              <a:rPr lang="en-US" sz="173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Многие нейроигры включают манипуляции с мелкими деталями, что помогает совершенствовать координацию и ловкость юных пальчиков.</a:t>
            </a:r>
            <a:endParaRPr lang="en-US" sz="1738" dirty="0"/>
          </a:p>
        </p:txBody>
      </p:sp>
      <p:pic>
        <p:nvPicPr>
          <p:cNvPr id="17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876663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Игра "Найди пару"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833199" y="2904292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Увлекательная игра "Найди пару" развивает память, внимательность и логическое мышление у детей 3-4 лет. Ребенку предлагается набор картинок или предметов, которые нужно разместить парами на игровом поле. Это способствует тренировке зрительной памяти и навыков сопоставления.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833199" y="493121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Игра может быть усложнена введением дополнительных правил, например, нахождение не только визуальных, но и смысловых пар. Это развивает ассоциативное мышление малыша.</a:t>
            </a:r>
            <a:endParaRPr lang="en-US" sz="1750" dirty="0"/>
          </a:p>
        </p:txBody>
      </p:sp>
      <p:pic>
        <p:nvPicPr>
          <p:cNvPr id="8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70723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Игра "Запомни и повтори"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833199" y="3429238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Эта интерактивная игра развивает у детей 3-4 лет память, внимание и способность к повторению. Ребенку предлагается запомнить и повторить простую последовательность движений, звуков или картинок. Игра стимулирует мозг ребёнка и улучшает его когнитивные функции.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833199" y="545615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Начиная с простых заданий, родители могут постепенно усложнять игру, чтобы поддерживать интерес ребенка и ставить все более сложные задачи для его памяти и внимания.</a:t>
            </a:r>
            <a:endParaRPr lang="en-US" sz="1750" dirty="0"/>
          </a:p>
        </p:txBody>
      </p:sp>
      <p:pic>
        <p:nvPicPr>
          <p:cNvPr id="8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23206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Игра "Лабиринт"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833199" y="3259693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Лабиринт - увлекательная игра, развивающая пространственное мышление и логику у детей 3-4 лет. Ребенок должен пройти путь от начала до конца лабиринта, избегая ловушек и тупиков.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833199" y="4931212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Эта игра тренирует зрительное восприятие, внимательность и последовательность действий. Она помогает развить творческое мышление и навыки решения проблем.</a:t>
            </a:r>
            <a:endParaRPr lang="en-US" sz="1750" dirty="0"/>
          </a:p>
        </p:txBody>
      </p:sp>
      <p:pic>
        <p:nvPicPr>
          <p:cNvPr id="8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054423"/>
            <a:ext cx="67665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Игра "Цветные кубики"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833199" y="308205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Игра "Цветные кубики" - увлекательный способ развить внимание, память и логическое мышление у детей 3-4 лет. Ребенок учится различать цвета, выстраивать логические связи и решать пространственные задачи.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833199" y="4753570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Играя с кубиками, малыш развивает мелкую моторику, координацию движений и креативность. Он может строить башни, логические конструкции и целые миры, развивая воображение.</a:t>
            </a:r>
            <a:endParaRPr lang="en-US" sz="1750" dirty="0"/>
          </a:p>
        </p:txBody>
      </p:sp>
      <p:pic>
        <p:nvPicPr>
          <p:cNvPr id="8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232065"/>
            <a:ext cx="673750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Игра "Сложи картинку"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833199" y="3259693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Игра "Сложи картинку" помогает развивать у детей 3-4 лет пространственное мышление, зрительное восприятие и мелкую моторику. Ребенок собирает из разноцветных кубиков различные изображения - животных, машин, зданий и т.д.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833199" y="4931212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Игра тренирует логику, внимание, усидчивость и креативность. Она учит ребенка видеть целое в частях, находить закономерности и решать задачи.</a:t>
            </a:r>
            <a:endParaRPr lang="en-US" sz="1750" dirty="0"/>
          </a:p>
        </p:txBody>
      </p:sp>
      <p:pic>
        <p:nvPicPr>
          <p:cNvPr id="8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1174075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Рекомендации по использованию нейроигр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6675001" y="3590449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marL="342900" indent="-342900">
              <a:lnSpc>
                <a:spcPts val="2799"/>
              </a:lnSpc>
              <a:buSzPct val="100000"/>
              <a:buFont typeface="+mj-lt"/>
              <a:buAutoNum type="arabicPeriod" startAt="1"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Используйте нейроигры регулярно, не реже 2-3 раз в неделю для достижения устойчивого эффекта.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6675001" y="4390073"/>
            <a:ext cx="71222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marL="342900" indent="-342900">
              <a:lnSpc>
                <a:spcPts val="2799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Создайте комфортную и увлекательную атмосферу во время игр, чтобы ребенок получал удовольствие и позитивные эмоции.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6675001" y="5545098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marL="342900" indent="-342900">
              <a:lnSpc>
                <a:spcPts val="2799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Начинайте с простых игр и постепенно усложняйте их по мере улучшения навыков ребенка.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6675001" y="6344722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marL="342900" indent="-342900">
              <a:lnSpc>
                <a:spcPts val="2799"/>
              </a:lnSpc>
              <a:buSzPct val="100000"/>
              <a:buFont typeface="+mj-lt"/>
              <a:buAutoNum type="arabicPeriod" startAt="4"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Поощряйте и хвалите ребенка за успехи, чтобы поддерживать его мотивацию и интерес.</a:t>
            </a:r>
            <a:endParaRPr lang="en-US" sz="1750" dirty="0"/>
          </a:p>
        </p:txBody>
      </p:sp>
      <p:pic>
        <p:nvPicPr>
          <p:cNvPr id="10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2024-04-26T13:37:13Z</dcterms:created>
  <dcterms:modified xsi:type="dcterms:W3CDTF">2024-04-26T13:37:13Z</dcterms:modified>
</cp:coreProperties>
</file>