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024F-201B-4084-B098-B6519CF1E50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36FF-8E69-4517-8EF1-1AED083F8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10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024F-201B-4084-B098-B6519CF1E50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36FF-8E69-4517-8EF1-1AED083F8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035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024F-201B-4084-B098-B6519CF1E50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36FF-8E69-4517-8EF1-1AED083F8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51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024F-201B-4084-B098-B6519CF1E50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36FF-8E69-4517-8EF1-1AED083F8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47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024F-201B-4084-B098-B6519CF1E50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36FF-8E69-4517-8EF1-1AED083F8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25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024F-201B-4084-B098-B6519CF1E50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36FF-8E69-4517-8EF1-1AED083F8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70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024F-201B-4084-B098-B6519CF1E50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36FF-8E69-4517-8EF1-1AED083F8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94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024F-201B-4084-B098-B6519CF1E50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36FF-8E69-4517-8EF1-1AED083F8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37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024F-201B-4084-B098-B6519CF1E50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36FF-8E69-4517-8EF1-1AED083F8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05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024F-201B-4084-B098-B6519CF1E50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36FF-8E69-4517-8EF1-1AED083F8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561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024F-201B-4084-B098-B6519CF1E50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F36FF-8E69-4517-8EF1-1AED083F8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4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024F-201B-4084-B098-B6519CF1E50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F36FF-8E69-4517-8EF1-1AED083F8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76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476673"/>
            <a:ext cx="4390256" cy="312377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35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годовщина начала вывода Советских войск из Афганистана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437112"/>
            <a:ext cx="4608512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1979-1989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12776"/>
            <a:ext cx="3408040" cy="340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689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359" y="-744"/>
            <a:ext cx="4122268" cy="3722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1553" y="1860717"/>
            <a:ext cx="4323237" cy="324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27" y="3623531"/>
            <a:ext cx="3996000" cy="299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591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5899"/>
            <a:ext cx="2253233" cy="2253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36077"/>
            <a:ext cx="3083835" cy="2312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73" r="5084"/>
          <a:stretch/>
        </p:blipFill>
        <p:spPr>
          <a:xfrm>
            <a:off x="3059832" y="121134"/>
            <a:ext cx="2520280" cy="24035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924944"/>
            <a:ext cx="3323862" cy="24928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924944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5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8214" y="2740638"/>
            <a:ext cx="5225786" cy="391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502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0155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30824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155" y="-24815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-7303"/>
            <a:ext cx="8229600" cy="201622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Героям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Афгана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в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слава!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772308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238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Скачано с </a:t>
            </a:r>
            <a:r>
              <a:rPr lang="en-US" smtClean="0">
                <a:hlinkClick r:id="rId2"/>
              </a:rPr>
              <a:t>www.znanio.ru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3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27629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1602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декабря 1979 года в 15.00 начался ввод ограниченного контингента советских войск на территорию Афганистана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5" y="2708920"/>
            <a:ext cx="4940216" cy="36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9022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7178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46690"/>
            <a:ext cx="4392488" cy="295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212976"/>
            <a:ext cx="4680520" cy="3100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925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6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32656"/>
            <a:ext cx="4042792" cy="32403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Советские солдаты оказывают гуманитарную помощь жителям Афганистана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99" t="19478" r="14718" b="5616"/>
          <a:stretch/>
        </p:blipFill>
        <p:spPr>
          <a:xfrm>
            <a:off x="539552" y="488243"/>
            <a:ext cx="3491680" cy="280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787350"/>
            <a:ext cx="3384376" cy="2582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80" y="3789040"/>
            <a:ext cx="3654052" cy="2740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1772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1052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Афганская война  (1979-1989) – 9 лет 1 месяц и 19 дней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приняли участие 620 тысяч военнослужащих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унесла 13836 жизней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2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4" r="5476"/>
          <a:stretch/>
        </p:blipFill>
        <p:spPr>
          <a:xfrm>
            <a:off x="227382" y="118567"/>
            <a:ext cx="5064698" cy="3803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996952"/>
            <a:ext cx="4997785" cy="355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0306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51</Words>
  <Application>Microsoft Office PowerPoint</Application>
  <PresentationFormat>Экран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35 годовщина начала вывода Советских войск из Афганистана</vt:lpstr>
      <vt:lpstr>Слайд 2</vt:lpstr>
      <vt:lpstr>25 декабря 1979 года в 15.00 начался ввод ограниченного контингента советских войск на территорию Афганистана</vt:lpstr>
      <vt:lpstr>Слайд 4</vt:lpstr>
      <vt:lpstr>Слайд 5</vt:lpstr>
      <vt:lpstr>Советские солдаты оказывают гуманитарную помощь жителям Афганистана</vt:lpstr>
      <vt:lpstr>Слайд 7</vt:lpstr>
      <vt:lpstr>Афганская война  (1979-1989) – 9 лет 1 месяц и 19 дней  приняли участие 620 тысяч военнослужащих  Война унесла 13836 жизней </vt:lpstr>
      <vt:lpstr>Слайд 9</vt:lpstr>
      <vt:lpstr>Слайд 10</vt:lpstr>
      <vt:lpstr>Слайд 11</vt:lpstr>
      <vt:lpstr>Слайд 12</vt:lpstr>
      <vt:lpstr>Слайд 13</vt:lpstr>
      <vt:lpstr>Слайд 14</vt:lpstr>
      <vt:lpstr>Героям Афгана – в слава!</vt:lpstr>
      <vt:lpstr>Скачано с www.znanio.ru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 годовщина начала вывода Советских войск из Афганистана</dc:title>
  <dc:creator>Школа</dc:creator>
  <cp:lastModifiedBy>Пользователь</cp:lastModifiedBy>
  <cp:revision>14</cp:revision>
  <dcterms:created xsi:type="dcterms:W3CDTF">2021-02-11T06:33:22Z</dcterms:created>
  <dcterms:modified xsi:type="dcterms:W3CDTF">2024-02-15T06:23:38Z</dcterms:modified>
</cp:coreProperties>
</file>