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652F6-9662-463D-89C4-A4C71E9F8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87A51F-1736-4FF4-9EFA-E6046C5BF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79B9F7-052F-412D-9A8F-B1DB0B15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7E4C6F-CCD9-4B0C-B89D-FC661886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3C7DC9-473E-4EE6-85E4-770BEEA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0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39981C-4E2B-4C9A-A903-A7AC5582A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7E31A4-8E70-49D7-91B8-921E8F111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3BFA9E-F3FB-4647-B17D-4B025F1B7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7A1104-56B0-4E3D-BAA5-56D31B21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D0B69B-E404-4F7E-8AE5-99EE321C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71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78D5F63-2B55-423D-B303-DE4E32410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89979D-8142-47CA-AD4E-E8C4281EA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9A0872-588B-4FFF-A6F0-56D021B0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5E64DA-338E-47C7-9894-1EEABECF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E3F785-B96A-4ECC-8EA7-18A7C8C4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24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430D40-136C-41F0-8B33-B48699110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251195-A78B-42BD-B70E-785E7BA63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642BF2-7A43-4BA1-A149-D2CBEFDC2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7446CA-A8FE-4231-81EC-1E69A0FC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2F4BA9-A2FC-44CB-8CF6-BAC67D50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35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7B134-8BF5-49B0-B84B-AE7823109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CD1587-FBEC-4E51-84EE-E8B154283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514AA5-338E-42B5-864E-A836FA9D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18A70C-B5D0-4CE2-B512-307FF63A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8F8D61-9AB9-4A34-AF9B-0BB4840A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28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6764D-D016-486A-BF90-6F93734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D60818-5C2A-4A81-BAD5-2403EBF38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75EBDA-6169-46EA-A623-E3E7396CE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1BEAB0-8006-418D-AFE5-55774934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48FB9-EBC1-46A8-8041-CAC5D36D0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352326-598A-4C9C-9022-C4850998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20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62A73-118A-4001-ADBF-B7C9EAB0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4B8512-FB88-4A9F-951B-04AF2A0F6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513F31-5CCE-4455-981A-FD57D4FE0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0B71C1-FE99-4E44-A9AC-C7A78BBC4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D08EDD-5D57-495C-B145-EFAD3DAE0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0D0C55-4D48-4BF2-8F98-609212B5F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CAA001-09C5-428A-9FAB-181DA75A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99752E3-0391-477C-BB22-955D2979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5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6F49C7-5AEE-44CA-B6C1-E79AA292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109C61F-D58F-4481-81AF-7EE6F74AC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3C2CD8-504C-43C8-A90D-0867A84C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F861A97-5B43-45D1-AFC8-0030398E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32D5E9-1591-4873-80D9-DE70E8CA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7BED8F-64B0-4EA9-B0A3-7966FFD5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7E07AA-F0FF-44B0-85F0-75D0425C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38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EED76-5C69-4214-93C1-D509DBD54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767B7D-49DD-466B-BCF7-3065CA844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2EBC5D-4007-488A-8FBD-BBB5AF4DF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CC3689-4A43-46C9-AF9F-DAC833DC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5DDBCC-8ED1-47E8-9626-F1EBECE09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403A45-4117-43AB-B83A-A2392BAC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37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9E679B-6642-48D6-99D2-78E48343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28A190-2BEB-45CF-ADEB-EF7A97E2FE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27CD57-85A9-4842-81D4-F804ABC81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4E8765-DBEB-4DBF-8FBE-A1C0A5E25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9FF1AD-8B4E-4349-A8B6-174AA055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8BF886-8874-470E-A1E4-BF6261491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4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7ED01-8957-4706-8F21-0E85290C3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316CD4-0904-4C47-AE36-BF627BC91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850012-711E-4B78-9A8B-456A43FDF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012E1-25E2-4498-9598-CE730C086C82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E54CC0-A232-4E87-A29A-65795E2A0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1D2915-39A0-4567-AD0A-356D6ECDE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6226-62A6-4E71-99DE-89B22BC59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5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C8C370F-D4C0-469C-AD7E-906A3D71CB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810" y="517573"/>
            <a:ext cx="8164092" cy="6123070"/>
          </a:xfrm>
        </p:spPr>
      </p:pic>
    </p:spTree>
    <p:extLst>
      <p:ext uri="{BB962C8B-B14F-4D97-AF65-F5344CB8AC3E}">
        <p14:creationId xmlns:p14="http://schemas.microsoft.com/office/powerpoint/2010/main" val="388602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32C813C-E293-4E5E-8804-2DDCA19C99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701" y="454278"/>
            <a:ext cx="7944787" cy="5958591"/>
          </a:xfrm>
        </p:spPr>
      </p:pic>
    </p:spTree>
    <p:extLst>
      <p:ext uri="{BB962C8B-B14F-4D97-AF65-F5344CB8AC3E}">
        <p14:creationId xmlns:p14="http://schemas.microsoft.com/office/powerpoint/2010/main" val="30050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71499D-D8DE-4520-BBF0-C5065164D2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724" y="737186"/>
            <a:ext cx="7992551" cy="5994413"/>
          </a:xfrm>
        </p:spPr>
      </p:pic>
    </p:spTree>
    <p:extLst>
      <p:ext uri="{BB962C8B-B14F-4D97-AF65-F5344CB8AC3E}">
        <p14:creationId xmlns:p14="http://schemas.microsoft.com/office/powerpoint/2010/main" val="292979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DF4D142-FBDB-4927-BE10-315FCEB02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6" y="528409"/>
            <a:ext cx="7874906" cy="5801181"/>
          </a:xfrm>
        </p:spPr>
      </p:pic>
    </p:spTree>
    <p:extLst>
      <p:ext uri="{BB962C8B-B14F-4D97-AF65-F5344CB8AC3E}">
        <p14:creationId xmlns:p14="http://schemas.microsoft.com/office/powerpoint/2010/main" val="991416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D15F74A-7A36-4C31-ADCA-680C36D261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145" y="407866"/>
            <a:ext cx="7691710" cy="6255925"/>
          </a:xfrm>
        </p:spPr>
      </p:pic>
    </p:spTree>
    <p:extLst>
      <p:ext uri="{BB962C8B-B14F-4D97-AF65-F5344CB8AC3E}">
        <p14:creationId xmlns:p14="http://schemas.microsoft.com/office/powerpoint/2010/main" val="295609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EA7DA13-0D96-4997-8272-2CFA249A1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998" y="588366"/>
            <a:ext cx="9016004" cy="6008322"/>
          </a:xfrm>
        </p:spPr>
      </p:pic>
    </p:spTree>
    <p:extLst>
      <p:ext uri="{BB962C8B-B14F-4D97-AF65-F5344CB8AC3E}">
        <p14:creationId xmlns:p14="http://schemas.microsoft.com/office/powerpoint/2010/main" val="4024575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2025-02-11T16:35:28Z</dcterms:created>
  <dcterms:modified xsi:type="dcterms:W3CDTF">2025-02-11T17:00:26Z</dcterms:modified>
</cp:coreProperties>
</file>