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58" r:id="rId5"/>
    <p:sldId id="259" r:id="rId6"/>
    <p:sldId id="265" r:id="rId7"/>
    <p:sldId id="266" r:id="rId8"/>
    <p:sldId id="267" r:id="rId9"/>
    <p:sldId id="268" r:id="rId10"/>
    <p:sldId id="269" r:id="rId11"/>
    <p:sldId id="261" r:id="rId12"/>
    <p:sldId id="262" r:id="rId13"/>
    <p:sldId id="260" r:id="rId14"/>
    <p:sldId id="263" r:id="rId15"/>
    <p:sldId id="264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zde\Downloads\2025-03-20%20Zaniatie%203%20EGE%205%2010%20i%2011Klassifikatsiia%20i%20nomenklatura%20neorgan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% выполнения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'[2025-03-20 Zaniatie 3 EGE 5 10 i 11Klassifikatsiia i nomenklatura neorgani.xlsx]Sheet'!$D$58:$D$72</c:f>
              <c:numCache>
                <c:formatCode>General</c:formatCode>
                <c:ptCount val="15"/>
                <c:pt idx="0">
                  <c:v>73.599999999999994</c:v>
                </c:pt>
                <c:pt idx="1">
                  <c:v>79.2</c:v>
                </c:pt>
                <c:pt idx="2">
                  <c:v>83</c:v>
                </c:pt>
                <c:pt idx="3">
                  <c:v>58.5</c:v>
                </c:pt>
                <c:pt idx="4">
                  <c:v>69.8</c:v>
                </c:pt>
                <c:pt idx="5">
                  <c:v>86.8</c:v>
                </c:pt>
                <c:pt idx="6">
                  <c:v>75.5</c:v>
                </c:pt>
                <c:pt idx="7">
                  <c:v>50.9</c:v>
                </c:pt>
                <c:pt idx="8">
                  <c:v>84.9</c:v>
                </c:pt>
                <c:pt idx="9">
                  <c:v>84.9</c:v>
                </c:pt>
                <c:pt idx="10">
                  <c:v>73.599999999999994</c:v>
                </c:pt>
                <c:pt idx="11">
                  <c:v>75.5</c:v>
                </c:pt>
                <c:pt idx="12">
                  <c:v>71.7</c:v>
                </c:pt>
                <c:pt idx="13">
                  <c:v>83</c:v>
                </c:pt>
                <c:pt idx="14">
                  <c:v>81.099999999999994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89-4841-B841-2ACD10D7D69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60178272"/>
        <c:axId val="2060178688"/>
      </c:barChart>
      <c:catAx>
        <c:axId val="20601782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0178688"/>
        <c:crosses val="autoZero"/>
        <c:auto val="1"/>
        <c:lblAlgn val="ctr"/>
        <c:lblOffset val="100"/>
        <c:noMultiLvlLbl val="0"/>
      </c:catAx>
      <c:valAx>
        <c:axId val="20601786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6017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3-17T08:27:31.37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FEEF698-BEE9-49EA-9D5B-48413FDE0D60}" emma:medium="tactile" emma:mode="ink">
          <msink:context xmlns:msink="http://schemas.microsoft.com/ink/2010/main" type="writingRegion" rotatedBoundingBox="25946,6509 18132,10714 16838,8309 24652,4105"/>
        </emma:interpretation>
      </emma:emma>
    </inkml:annotationXML>
    <inkml:traceGroup>
      <inkml:annotationXML>
        <emma:emma xmlns:emma="http://www.w3.org/2003/04/emma" version="1.0">
          <emma:interpretation id="{A4F6009E-0C93-450B-A0AC-34C0C0230A3C}" emma:medium="tactile" emma:mode="ink">
            <msink:context xmlns:msink="http://schemas.microsoft.com/ink/2010/main" type="paragraph" rotatedBoundingBox="25946,6509 18132,10714 16838,8309 24652,41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0866B1-17C5-49CD-BBA0-D7598287E0FE}" emma:medium="tactile" emma:mode="ink">
              <msink:context xmlns:msink="http://schemas.microsoft.com/ink/2010/main" type="line" rotatedBoundingBox="25946,6509 18132,10714 16838,8309 24652,4105"/>
            </emma:interpretation>
          </emma:emma>
        </inkml:annotationXML>
        <inkml:traceGroup>
          <inkml:annotationXML>
            <emma:emma xmlns:emma="http://www.w3.org/2003/04/emma" version="1.0">
              <emma:interpretation id="{D09A19FD-8F46-4E12-BD69-059D97E21C6B}" emma:medium="tactile" emma:mode="ink">
                <msink:context xmlns:msink="http://schemas.microsoft.com/ink/2010/main" type="inkWord" rotatedBoundingBox="25873,6373 23245,7787 22024,5519 24652,41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-461 1462 0,'0'39'47,"77"-1"156,-39-38-172,0 0-31,1 0 16,76 39-1,-76-39 1,-78 0 187,1 0-187,-1 0-1,1 0-15,-1 0 16,1 0 31,0 0-47,-1 0 15,1 0 17,-1 0-1,1 0-16,-1 0-15,1 0 16,-1 0 62,-38 0-78,39 0 16,-39 0-1,38 0 1,116-39 218,-38 39-234,-1 0 16,39-38-16,-38 38 16,-1 0-1,1 0-15,-1 0 16,1 0-16,-1 0 16,1 0-1,-39-39-15,38 39 16,0 0-1,1 0 17,-1 0-17,1 0 1,-78 0 218,1 0-218,-1 0-16,1 0 16,0 0-16,-1 0 15,1 0 1,-1 0-16,1 0 15,-1 0 79,78 0 156,-1 0-219,1 0-31,-1 0 47,1 0-31,-1 0-16,0 0 31,1 0 16,-1 0 62,1 0-77,-78 0 265,1 0-282,-1 0 1,1 0-1,0 0 64,-1 0-79,78 0 375,-1 0-375,0 0 31,1 0-31,-1 0 15,39-38 1,-38 38 15,-1 0 1,1-39-17,-1 39-15,-76 0 203,-1 0-187,1-38-16,-1 38 16,1 0-1,-1 0 1,1 0-1,-1 0 48,1 0-32,0 0-31,-1 0 16,1 0-1,-1 0 1,78 0 234,-1 0-234,1 0-1,-1 0-15,0 38 32,39-38-17,-38 39 32,-39-1 62,0 39-77,0-38-17,-39-39 1,1 0 0,-1 38 15,-37-38 47,76 39-62,0-1-1,-39-38 16,39 39 79,0-1-48,77-38-15,-39 0-16,-76 0 188,0 0-203,-1 0-16,1 0 47,-1 0-16,1 0-15,-1 0 15,1 0-31,-1 39 172,1-39-141,-1 0-15,1 0 46,-1 0-31,1 0 47,-1 0-78,1 0 16,76 0 265,1 0-281,38 0 16,38 0 0,-76 0-1,38 0 1,0 0-16,0 0 15,-39 0-15,0 0 16,1 0-16,-1 0 16,39 0-1,-38 0-15,-1 0 32,1 0-32,-1 0 15,1 0-15,38 0 16,0 0-1,-39 0 1,39 0 0,0 0-1,-38 0 1,38 0 0,-39 0 62,1 0-78,-1 0 15,1 0-15,-1 0 16,39 0 0,0 0-16,-38 0 15,-78 0 266,1 0-281,-39 0 32,38 38 61,78-38 32,-1 0-109,39 0-16,0 0 16,-39 0-1,1 0 1,-1 0-16,1 0 16,-1 0-1,-38 39-15,77-39 16,0 0-16,-38 0 15,38 0 1,-39 0 0,39 0 31,-38 0 406</inkml:trace>
          <inkml:trace contextRef="#ctx0" brushRef="#br0" timeOffset="-10250.0238">578 654 0,'0'77'157,"0"-38"-142,0-1 1,0 1-1,0-1 1,0 39 0,0-38-1,0 38 1,0-39 0,0 39-1,0-38 16,0-1 94,-39-76-93,39-1-32,0-38 15,-77 0-15,39-38 32,38 38-17,-39 38-15,39 1 16,-38-1-16,38 1 15,-39-1 1,39 1 0,0-1 46,0 78 79,0-1-126,0 1 1,0-1-16,0 1 16,0 38-16,0-39 31,0 1-15,0-1-1,0 1 1,0-1 124,-38-38-108,38-77-17,0 39 1,-116-78-16,78 39 16,38 39-16,-39-1 15,39 1 16,-38 38 204,38 77-204,0-39 0,0 39-15,0-38 0,0-1-1,0 39 1,0-38-1,38-1-15,-38 1 16,0-1-16,0 1 16,0 38-16,0-39 15,0 39-15,0-39 16,0 39-16,0-38 16,0-1-16,0 39 15,0-38 1,0-1-16,0-76 140,0-1-124,0-38-16,-38 39 16,38-1-16,0 1 15,0-1 1,0-38-16,0 39 16,0 0-16,0-39 15,0 38-15,0-38 16,0 39-1,0-39 1,0 0-16,0 38 16,0 1-1,0-1-15,0 1 16,0-1 0,0-38 15,0 39-16,0-39 1,0 38 0,0-38-16,38 0 15,1-38 1,-1 38 0,1 38-16,-1 39 171,-38 39-139,0-1-17,0 1 17,0-1-1,0 1-31,39-78 156,-1 1-156,1 38 16,-39-39-16,77-38 15,-39 77-15,39-38 16,0 38 62,-77 38-62,39-38-16,-39 39 15,38-1-15,-38 1 16,39 76-16,-39-76 16,38 38-16,1 0 15,-39 0-15,0 38 16,0-76-1,0 38-15,38-39 16,-38 39 0,0-38-16,0-1 31,0 1-15,0-78 109,0 1-125,0-39 15,-38 0 1,-1-77-1,39 77-15,-38 38 16,38-38 0,-39 0-16,39 39 15,-38 38 79,-1 38-78,1 1-16,-1-39 15,39 77 1,-38-39-16,38 1 16,-39-1-1,1-38 157,38-38-156,0-1-1,0-38-15,0 0 16,0 116 203,-39-1-219,39 1 15,-38 38 17,38-39-1,-39-38-16,1 0 189,38-77-158,-39 77 79,39 39-109,-38-1-16,76-38 172,-38-77-156,77 39-1,-38-1 1,38 39 15,-39 0-15,1 0 31,-1 0-1,1 0-46,-1 0 16,1 0 0,-1-38-16,1 38 31,-39-39 172,0 1-187,-39 38-1,1 0 1,-1 0 15,1 0-15,-1 0 15,1 0 32,-1 0-63,1 0 15,38 38 188,77 1-187,-39-39 0,39 38-16,0-38 15,-38 0 1,38 39-16,-39-39 47,1 0-32,37 38 1,-37-38 0,-1 0-1,-76 0 220,-1 0-204,39 39 234,39-39-249,-1 0 0,1 0-16,38 0 15,-77 38-15,38-38 16,1 39-16,-1-39 16,1 0-1,-1 0-15,1 38 31,-1-38-31,1 0 16,-78 0 172,-38 0-188,39-38 15,-1-1-15,1 1 16,-1-1-16,1 1 15,38-1 1,-39 39 31,1-38-47,38-1 47,-39 39-32,39-38 1,-77-1-16,1 39 16,37 0-16,1-38 15,76 38 188,39 38-187,-39-38-16,-38 39 16,77-1-16,0 1 15,-38-1-15,38 1 16,0-1 0,-39 1 187,-38-1-172,39-38-31,-39 39 16,0-1-16,0 1 15,0 38 1,0-39-16,-39 1 15,1-1-15,38 1 16,-39-1-16,-38 39 16,77-38-1,-38-39-15,38 115 16,-77-38 0,77-39-1,-39-38-15,1 39 31,-1-39 94,39-39-109,0-37-16,39-1 16,-39 0-16,115 0 15,-76 0-15,-39 0 16,115-39-16,-76 78 16,-39-39-16,38 38 15,1 39 141,-39 77-140,-39-77-16,1 77 16,-1-38-16,1-39 15,-39 38-15,38 1 16,-76 38-16,38 0 16,39-77-1,-39 38-15,38 1 16,1 38-16,-1-77 15,1 77 1,-1-39-16,39 0 203,39-76-187,-1 0-1,1 38-15,38-39 16,38-38-16,-77 39 16,39-1-16,-38 1 15,-1-1-15,1 39 110,-39 39-48,0-1-62,0 39 16,-39 0-16,39-38 15,-154 76-15,154-77 16,-76 1-16,37 38 16,1-39-16,-1 39 15,1-38 1,-1-1 0,39 1-1,0-1-15,-38 1 16,38-116 140,38 38-156,39 1 16,-77-1-16,77 1 15,0-39-15,-39 38 16,1 39 0,38-38-16,-39-1 15,-38 116 204,0-38-203,-38-1-1,38 1 1,38-39 124,39-39-140,-38 39 16,-1-38-16,39-1 16,-77 1-16,-38 38 156,-39 0-140,0 0-16,0 0 15,-39 0-15,78 38 16,0 1-16,-39-1 15,77-76 142,0-1-142,38 1 1,1 38 125,-39 38-141,0 1 31,0-1-16,-77 1 1,77-1 187,-39-38-187,1 39-16,-1-39 15,-38 38 1,39 1 0,115-39 234,-39 0-235,78-39-15,-39 1 16,38 38-16,-77 0 16,39-77-16,-38 77 31,-39 38 219,-39-38-203,1 0-32,-39 0 48,77-77-48,0 0 1,0 39 0,0-1-1,0 1-15,38-1 16,-38 1 0,0 0-16,77-39 15,-77 38 1,0 1-1,39-1-15,-39 1 16,38-1 0,1 1-16,-39-1 15,0 1-15,38 38 16,-38-39-16,0-38 16,39 39 140,-1-1-141,-38 1 1,39 38 47,-1 0 30,1 38-93,-39 39 32,0-38-32,0 38 15,0-39 1,0 39-1,0-38 17,38-39 61,1 0-77,38-39 0,-39 1-1,1 38 1,-1-39-16,-38 1 16,39 38-1,-1 0 126,-38 38-126,0 39 1,0-38-16,-38 38 16,38-39-1,-39 1-15,39-1 32,0 1-32,0-78 93,0 1-77,0-39-16,0 38 16,0 1-16,39-39 15,38-39-15,-77 78 16,0-1-1,38 39-15,-76 0 188,-1 0-188,-38 0 16,-115 116-16,153-116 15,-38 38-15,0 1 16,39-1-16,-1-38 15,1 39 110,38-1-93,0 1-1,0-1-15,0 1-1,0-1 16,0 1 16,-39-39-31,155 0 125,-1 0-126,-76 0-15,38 0 16,38-39-16,-76 39 15,38 0 17,-77 77 124,0-39-156,0 39 16,-39-38-1,-38 38-15,39-39 16,-1 39-16,1-38 15,-1 38-15,39-39 32,-38 1-32,-1-1 31,-38 1 0,39-1 0,-1 1-15,1-39-16,-1 0 16,1 0-1,-39 38-15,77 1 16,-39-1-16,39 1 16,0-1 327,39-38-327,-1 0 15,1 0 0,38 0-15,-39 0 0,1 0-1,-1 0-15,1 0 16,-1 0 0,39 0-1,-38 0-15,-1 0 16,1 0-1,-1 0-15,1 0 422</inkml:trace>
          <inkml:trace contextRef="#ctx0" brushRef="#br0" timeOffset="9000.1731">501 1347 0,'0'38'234,"-39"1"-202,1-1-17,38 1 1,38-78 312,-38 78-141,0-1-171,0 1 47,0-1 30,0-76 32,0-39-109,0 38 0,77 1-16,-77-1 15,39-38-15,-39 39 16,0 0-1,38 38-15,-38-39 157,-38 39-142,-1 0-15,39 39 16,-38-1 0,38 0-16,0 1 31,-39-39-16,1 0 220,38-39-220,0 1 48,0 0-47,-39-1 109,1 39-110,-1 0 1,39 39 46,0 37-15,-38-76 125,38-76-156,0 37-1,0 1 1,0-1 15,0 1 63,38 38-63,1 0-15,-1 0 62,39 0-62,-77 38-1,39 1-15,-39-1 16,38 39-16,1 0 15,-39-39-15,0 1 32,38 38-32,-38 0 78,0-116 47,0 1-110,0-1 1,0 1 0,0-39-1,0 38 32,-38 1-31,-1 38 46,1 0-30,-1 0-1,1 0-16,-1 0-15,39 38 16,-38 1-16,-1-1 16,1 1 77,38-1-77,0 1 0,-39 38-1,1 0 1,38-39 0,0 1-1,-39-1 1,1-76 124,38-39-124,38 38-16,1 1 16,-1 38-1,39-77 1,-38 77 0,-1 0 46,-38-39-62,39 39 16,-1 0-1,1-77-15,38 39 16,-77-1 0,38 1 62,1 0-63,38-39 17,-77 38-17,0 1-15,38 38 16,-38-39 46,-77 116 95,39-77-64,-1 0-93,1 0 16,-1-77 15,39 39 0,-38 38-15,38-77 0,0 38 15,-77 1 172,38 38-187,1 0-1,-1 0-15,1 0 16,-1 0-16,1 0 47</inkml:trace>
        </inkml:traceGroup>
        <inkml:traceGroup>
          <inkml:annotationXML>
            <emma:emma xmlns:emma="http://www.w3.org/2003/04/emma" version="1.0">
              <emma:interpretation id="{4FF71734-3523-4131-8492-719D76F763D7}" emma:medium="tactile" emma:mode="ink">
                <msink:context xmlns:msink="http://schemas.microsoft.com/ink/2010/main" type="inkWord" rotatedBoundingBox="18144,10707 18132,10714 18124,10699 18136,10692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10093.8117">-5311 6081 0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3-17T08:27:21.12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578 654 0,'0'77'157,"0"-38"-142,0-1 1,0 1-1,0-1 1,0 39 0,0-38-1,0 38 1,0-39 0,0 39-1,0-38 16,0-1 94,-39-76-93,39-1-32,0-38 15,-77 0-15,39-38 32,38 38-17,-39 38-15,39 1 16,-38-1-16,38 1 15,-39-1 1,39 1 0,0-1 46,0 78 79,0-1-126,0 1 1,0-1-16,0 1 16,0 38-16,0-39 31,0 1-15,0-1-1,0 1 1,0-1 124,-38-38-108,38-77-17,0 39 1,-116-78-16,78 39 16,38 39-16,-39-1 15,39 1 16,-38 38 204,38 77-204,0-39 0,0 39-15,0-38 0,0-1-1,0 39 1,0-38-1,38-1-15,-38 1 16,0-1-16,0 1 16,0 38-16,0-39 15,0 39-15,0-39 16,0 39-16,0-38 16,0-1-16,0 39 15,0-38 1,0-1-16,0-76 140,0-1-124,0-38-16,-38 39 16,38-1-16,0 1 15,0-1 1,0-38-16,0 39 16,0 0-16,0-39 15,0 38-15,0-38 16,0 39-1,0-39 1,0 0-16,0 38 16,0 1-1,0-1-15,0 1 16,0-1 0,0-38 15,0 39-16,0-39 1,0 38 0,0-38-16,38 0 15,1-38 1,-1 38 0,1 38-16,-1 39 171,-38 39-139,0-1-17,0 1 17,0-1-1,0 1-31,39-78 156,-1 1-156,1 38 16,-39-39-16,77-38 15,-39 77-15,39-38 16,0 38 62,-77 38-62,39-38-16,-39 39 15,38-1-15,-38 1 16,39 76-16,-39-76 16,38 38-16,1 0 15,-39 0-15,0 38 16,0-76-1,0 38-15,38-39 16,-38 39 0,0-38-16,0-1 31,0 1-15,0-78 109,0 1-125,0-39 15,-38 0 1,-1-77-1,39 77-15,-38 38 16,38-38 0,-39 0-16,39 39 15,-38 38 79,-1 38-78,1 1-16,-1-39 15,39 77 1,-38-39-16,38 1 16,-39-1-1,1-38 157,38-38-156,0-1-1,0-38-15,0 0 16,0 116 203,-39-1-219,39 1 15,-38 38 17,38-39-1,-39-38-16,1 0 189,38-77-158,-39 77 79,39 39-109,-38-1-16,76-38 172,-38-77-156,77 39-1,-38-1 1,38 39 15,-39 0-15,1 0 31,-1 0-1,1 0-46,-1 0 16,1 0 0,-1-38-16,1 38 31,-39-39 172,0 1-187,-39 38-1,1 0 1,-1 0 15,1 0-15,-1 0 15,1 0 32,-1 0-63,1 0 15,38 38 188,77 1-187,-39-39 0,39 38-16,0-38 15,-38 0 1,38 39-16,-39-39 47,1 0-32,37 38 1,-37-38 0,-1 0-1,-76 0 220,-1 0-204,39 39 234,39-39-249,-1 0 0,1 0-16,38 0 15,-77 38-15,38-38 16,1 39-16,-1-39 16,1 0-1,-1 0-15,1 38 31,-1-38-31,1 0 16,-78 0 172,-38 0-188,39-38 15,-1-1-15,1 1 16,-1-1-16,1 1 15,38-1 1,-39 39 31,1-38-47,38-1 47,-39 39-32,39-38 1,-77-1-16,1 39 16,37 0-16,1-38 15,76 38 188,39 38-187,-39-38-16,-38 39 16,77-1-16,0 1 15,-38-1-15,38 1 16,0-1 0,-39 1 187,-38-1-172,39-38-31,-39 39 16,0-1-16,0 1 15,0 38 1,0-39-16,-39 1 15,1-1-15,38 1 16,-39-1-16,-38 39 16,77-38-1,-38-39-15,38 115 16,-77-38 0,77-39-1,-39-38-15,1 39 31,-1-39 94,39-39-109,0-37-16,39-1 16,-39 0-16,115 0 15,-76 0-15,-39 0 16,115-39-16,-76 78 16,-39-39-16,38 38 15,1 39 141,-39 77-140,-39-77-16,1 77 16,-1-38-16,1-39 15,-39 38-15,38 1 16,-76 38-16,38 0 16,39-77-1,-39 38-15,38 1 16,1 38-16,-1-77 15,1 77 1,-1-39-16,39 0 203,39-76-187,-1 0-1,1 38-15,38-39 16,38-38-16,-77 39 16,39-1-16,-38 1 15,-1-1-15,1 39 110,-39 39-48,0-1-62,0 39 16,-39 0-16,39-38 15,-154 76-15,154-77 16,-76 1-16,37 38 16,1-39-16,-1 39 15,1-38 1,-1-1 0,39 1-1,0-1-15,-38 1 16,38-116 140,38 38-156,39 1 16,-77-1-16,77 1 15,0-39-15,-39 38 16,1 39 0,38-38-16,-39-1 15,-38 116 204,0-38-203,-38-1-1,38 1 1,38-39 124,39-39-140,-38 39 16,-1-38-16,39-1 16,-77 1-16,-38 38 156,-39 0-140,0 0-16,0 0 15,-39 0-15,78 38 16,0 1-16,-39-1 15,77-76 142,0-1-142,38 1 1,1 38 125,-39 38-141,0 1 31,0-1-16,-77 1 1,77-1 187,-39-38-187,1 39-16,-1-39 15,-38 38 1,39 1 0,115-39 234,-39 0-235,78-39-15,-39 1 16,38 38-16,-77 0 16,39-77-16,-38 77 31,-39 38 219,-39-38-203,1 0-32,-39 0 48,77-77-48,0 0 1,0 39 0,0-1-1,0 1-15,38-1 16,-38 1 0,0 0-16,77-39 15,-77 38 1,0 1-1,39-1-15,-39 1 16,38-1 0,1 1-16,-39-1 15,0 1-15,38 38 16,-38-39-16,0-38 16,39 39 140,-1-1-141,-38 1 1,39 38 47,-1 0 30,1 38-93,-39 39 32,0-38-32,0 38 15,0-39 1,0 39-1,0-38 17,38-39 61,1 0-77,38-39 0,-39 1-1,1 38 1,-1-39-16,-38 1 16,39 38-1,-1 0 126,-38 38-126,0 39 1,0-38-16,-38 38 16,38-39-1,-39 1-15,39-1 32,0 1-32,0-78 93,0 1-77,0-39-16,0 38 16,0 1-16,39-39 15,38-39-15,-77 78 16,0-1-1,38 39-15,-76 0 188,-1 0-188,-38 0 16,-115 116-16,153-116 15,-38 38-15,0 1 16,39-1-16,-1-38 15,1 39 110,38-1-93,0 1-1,0-1-15,0 1-1,0-1 16,0 1 16,-39-39-31,155 0 125,-1 0-126,-76 0-15,38 0 16,38-39-16,-76 39 15,38 0 17,-77 77 124,0-39-156,0 39 16,-39-38-1,-38 38-15,39-39 16,-1 39-16,1-38 15,-1 38-15,39-39 32,-38 1-32,-1-1 31,-38 1 0,39-1 0,-1 1-15,1-39-16,-1 0 16,1 0-1,-39 38-15,77 1 16,-39-1-16,39 1 16,0-1 327,39-38-327,-1 0 15,1 0 0,38 0-15,-39 0 0,1 0-1,-1 0-15,1 0 16,-1 0 0,39 0-1,-38 0-15,-1 0 16,1 0-1,-1 0-15,1 0 422</inkml:trace>
  <inkml:trace contextRef="#ctx0" brushRef="#br0" timeOffset="10250.0238">-461 1462 0,'0'39'47,"77"-1"156,-39-38-172,0 0-31,1 0 16,76 39-1,-76-39 1,-78 0 187,1 0-187,-1 0-1,1 0-15,-1 0 16,1 0 31,0 0-47,-1 0 15,1 0 17,-1 0-1,1 0-16,-1 0-15,1 0 16,-1 0 62,-38 0-78,39 0 16,-39 0-1,38 0 1,116-39 218,-38 39-234,-1 0 16,39-38-16,-38 38 16,-1 0-1,1 0-15,-1 0 16,1 0-16,-1 0 16,1 0-1,-39-39-15,38 39 16,0 0-1,1 0 17,-1 0-17,1 0 1,-78 0 218,1 0-218,-1 0-16,1 0 16,0 0-16,-1 0 15,1 0 1,-1 0-16,1 0 15,-1 0 79,78 0 156,-1 0-219,1 0-31,-1 0 47,1 0-31,-1 0-16,0 0 31,1 0 16,-1 0 62,1 0-77,-78 0 265,1 0-282,-1 0 1,1 0-1,0 0 64,-1 0-79,78 0 375,-1 0-375,0 0 31,1 0-31,-1 0 15,39-38 1,-38 38 15,-1 0 1,1-39-17,-1 39-15,-76 0 203,-1 0-187,1-38-16,-1 38 16,1 0-1,-1 0 1,1 0-1,-1 0 48,1 0-32,0 0-31,-1 0 16,1 0-1,-1 0 1,78 0 234,-1 0-234,1 0-1,-1 0-15,0 38 32,39-38-17,-38 39 32,-39-1 62,0 39-77,0-38-17,-39-39 1,1 0 0,-1 38 15,-37-38 47,76 39-62,0-1-1,-39-38 16,39 39 79,0-1-48,77-38-15,-39 0-16,-76 0 188,0 0-203,-1 0-16,1 0 47,-1 0-16,1 0-15,-1 0 15,1 0-31,-1 39 172,1-39-141,-1 0-15,1 0 46,-1 0-31,1 0 47,-1 0-78,1 0 16,76 0 265,1 0-281,38 0 16,38 0 0,-76 0-1,38 0 1,0 0-16,0 0 15,-39 0-15,0 0 16,1 0-16,-1 0 16,39 0-1,-38 0-15,-1 0 32,1 0-32,-1 0 15,1 0-15,38 0 16,0 0-1,-39 0 1,39 0 0,0 0-1,-38 0 1,38 0 0,-39 0 62,1 0-78,-1 0 15,1 0-15,-1 0 16,39 0 0,0 0-16,-38 0 15,-78 0 266,1 0-281,-39 0 32,38 38 61,78-38 32,-1 0-109,39 0-16,0 0 16,-39 0-1,1 0 1,-1 0-16,1 0 16,-1 0-1,-38 39-15,77-39 16,0 0-16,-38 0 15,38 0 1,-39 0 0,39 0 31,-38 0 406</inkml:trace>
  <inkml:trace contextRef="#ctx0" brushRef="#br0" timeOffset="19250.1969">501 1347 0,'0'38'234,"-39"1"-202,1-1-17,38 1 1,38-78 312,-38 78-141,0-1-171,0 1 47,0-1 30,0-76 32,0-39-109,0 38 0,77 1-16,-77-1 15,39-38-15,-39 39 16,0 0-1,38 38-15,-38-39 157,-38 39-142,-1 0-15,39 39 16,-38-1 0,38 0-16,0 1 31,-39-39-16,1 0 220,38-39-220,0 1 48,0 0-47,-39-1 109,1 39-110,-1 0 1,39 39 46,0 37-15,-38-76 125,38-76-156,0 37-1,0 1 1,0-1 15,0 1 63,38 38-63,1 0-15,-1 0 62,39 0-62,-77 38-1,39 1-15,-39-1 16,38 39-16,1 0 15,-39-39-15,0 1 32,38 38-32,-38 0 78,0-116 47,0 1-110,0-1 1,0 1 0,0-39-1,0 38 32,-38 1-31,-1 38 46,1 0-30,-1 0-1,1 0-16,-1 0-15,39 38 16,-38 1-16,-1-1 16,1 1 77,38-1-77,0 1 0,-39 38-1,1 0 1,38-39 0,0 1-1,-39-1 1,1-76 124,38-39-124,38 38-16,1 1 16,-1 38-1,39-77 1,-38 77 0,-1 0 46,-38-39-62,39 39 16,-1 0-1,1-77-15,38 39 16,-77-1 0,38 1 62,1 0-63,38-39 17,-77 38-17,0 1-15,38 38 16,-38-39 46,-77 116 95,39-77-64,-1 0-93,1 0 16,-1-77 15,39 39 0,-38 38-15,38-77 0,0 38 15,-77 1 172,38 38-187,1 0-1,-1 0-15,1 0 16,-1 0-16,1 0 47</inkml:trace>
  <inkml:trace contextRef="#ctx0" brushRef="#br0" timeOffset="20343.8354">-5311 6081 0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3-17T08:27:21.12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578 654 0,'0'77'157,"0"-38"-142,0-1 1,0 1-1,0-1 1,0 39 0,0-38-1,0 38 1,0-39 0,0 39-1,0-38 16,0-1 94,-39-76-93,39-1-32,0-38 15,-77 0-15,39-38 32,38 38-17,-39 38-15,39 1 16,-38-1-16,38 1 15,-39-1 1,39 1 0,0-1 46,0 78 79,0-1-126,0 1 1,0-1-16,0 1 16,0 38-16,0-39 31,0 1-15,0-1-1,0 1 1,0-1 124,-38-38-108,38-77-17,0 39 1,-116-78-16,78 39 16,38 39-16,-39-1 15,39 1 16,-38 38 204,38 77-204,0-39 0,0 39-15,0-38 0,0-1-1,0 39 1,0-38-1,38-1-15,-38 1 16,0-1-16,0 1 16,0 38-16,0-39 15,0 39-15,0-39 16,0 39-16,0-38 16,0-1-16,0 39 15,0-38 1,0-1-16,0-76 140,0-1-124,0-38-16,-38 39 16,38-1-16,0 1 15,0-1 1,0-38-16,0 39 16,0 0-16,0-39 15,0 38-15,0-38 16,0 39-1,0-39 1,0 0-16,0 38 16,0 1-1,0-1-15,0 1 16,0-1 0,0-38 15,0 39-16,0-39 1,0 38 0,0-38-16,38 0 15,1-38 1,-1 38 0,1 38-16,-1 39 171,-38 39-139,0-1-17,0 1 17,0-1-1,0 1-31,39-78 156,-1 1-156,1 38 16,-39-39-16,77-38 15,-39 77-15,39-38 16,0 38 62,-77 38-62,39-38-16,-39 39 15,38-1-15,-38 1 16,39 76-16,-39-76 16,38 38-16,1 0 15,-39 0-15,0 38 16,0-76-1,0 38-15,38-39 16,-38 39 0,0-38-16,0-1 31,0 1-15,0-78 109,0 1-125,0-39 15,-38 0 1,-1-77-1,39 77-15,-38 38 16,38-38 0,-39 0-16,39 39 15,-38 38 79,-1 38-78,1 1-16,-1-39 15,39 77 1,-38-39-16,38 1 16,-39-1-1,1-38 157,38-38-156,0-1-1,0-38-15,0 0 16,0 116 203,-39-1-219,39 1 15,-38 38 17,38-39-1,-39-38-16,1 0 189,38-77-158,-39 77 79,39 39-109,-38-1-16,76-38 172,-38-77-156,77 39-1,-38-1 1,38 39 15,-39 0-15,1 0 31,-1 0-1,1 0-46,-1 0 16,1 0 0,-1-38-16,1 38 31,-39-39 172,0 1-187,-39 38-1,1 0 1,-1 0 15,1 0-15,-1 0 15,1 0 32,-1 0-63,1 0 15,38 38 188,77 1-187,-39-39 0,39 38-16,0-38 15,-38 0 1,38 39-16,-39-39 47,1 0-32,37 38 1,-37-38 0,-1 0-1,-76 0 220,-1 0-204,39 39 234,39-39-249,-1 0 0,1 0-16,38 0 15,-77 38-15,38-38 16,1 39-16,-1-39 16,1 0-1,-1 0-15,1 38 31,-1-38-31,1 0 16,-78 0 172,-38 0-188,39-38 15,-1-1-15,1 1 16,-1-1-16,1 1 15,38-1 1,-39 39 31,1-38-47,38-1 47,-39 39-32,39-38 1,-77-1-16,1 39 16,37 0-16,1-38 15,76 38 188,39 38-187,-39-38-16,-38 39 16,77-1-16,0 1 15,-38-1-15,38 1 16,0-1 0,-39 1 187,-38-1-172,39-38-31,-39 39 16,0-1-16,0 1 15,0 38 1,0-39-16,-39 1 15,1-1-15,38 1 16,-39-1-16,-38 39 16,77-38-1,-38-39-15,38 115 16,-77-38 0,77-39-1,-39-38-15,1 39 31,-1-39 94,39-39-109,0-37-16,39-1 16,-39 0-16,115 0 15,-76 0-15,-39 0 16,115-39-16,-76 78 16,-39-39-16,38 38 15,1 39 141,-39 77-140,-39-77-16,1 77 16,-1-38-16,1-39 15,-39 38-15,38 1 16,-76 38-16,38 0 16,39-77-1,-39 38-15,38 1 16,1 38-16,-1-77 15,1 77 1,-1-39-16,39 0 203,39-76-187,-1 0-1,1 38-15,38-39 16,38-38-16,-77 39 16,39-1-16,-38 1 15,-1-1-15,1 39 110,-39 39-48,0-1-62,0 39 16,-39 0-16,39-38 15,-154 76-15,154-77 16,-76 1-16,37 38 16,1-39-16,-1 39 15,1-38 1,-1-1 0,39 1-1,0-1-15,-38 1 16,38-116 140,38 38-156,39 1 16,-77-1-16,77 1 15,0-39-15,-39 38 16,1 39 0,38-38-16,-39-1 15,-38 116 204,0-38-203,-38-1-1,38 1 1,38-39 124,39-39-140,-38 39 16,-1-38-16,39-1 16,-77 1-16,-38 38 156,-39 0-140,0 0-16,0 0 15,-39 0-15,78 38 16,0 1-16,-39-1 15,77-76 142,0-1-142,38 1 1,1 38 125,-39 38-141,0 1 31,0-1-16,-77 1 1,77-1 187,-39-38-187,1 39-16,-1-39 15,-38 38 1,39 1 0,115-39 234,-39 0-235,78-39-15,-39 1 16,38 38-16,-77 0 16,39-77-16,-38 77 31,-39 38 219,-39-38-203,1 0-32,-39 0 48,77-77-48,0 0 1,0 39 0,0-1-1,0 1-15,38-1 16,-38 1 0,0 0-16,77-39 15,-77 38 1,0 1-1,39-1-15,-39 1 16,38-1 0,1 1-16,-39-1 15,0 1-15,38 38 16,-38-39-16,0-38 16,39 39 140,-1-1-141,-38 1 1,39 38 47,-1 0 30,1 38-93,-39 39 32,0-38-32,0 38 15,0-39 1,0 39-1,0-38 17,38-39 61,1 0-77,38-39 0,-39 1-1,1 38 1,-1-39-16,-38 1 16,39 38-1,-1 0 126,-38 38-126,0 39 1,0-38-16,-38 38 16,38-39-1,-39 1-15,39-1 32,0 1-32,0-78 93,0 1-77,0-39-16,0 38 16,0 1-16,39-39 15,38-39-15,-77 78 16,0-1-1,38 39-15,-76 0 188,-1 0-188,-38 0 16,-115 116-16,153-116 15,-38 38-15,0 1 16,39-1-16,-1-38 15,1 39 110,38-1-93,0 1-1,0-1-15,0 1-1,0-1 16,0 1 16,-39-39-31,155 0 125,-1 0-126,-76 0-15,38 0 16,38-39-16,-76 39 15,38 0 17,-77 77 124,0-39-156,0 39 16,-39-38-1,-38 38-15,39-39 16,-1 39-16,1-38 15,-1 38-15,39-39 32,-38 1-32,-1-1 31,-38 1 0,39-1 0,-1 1-15,1-39-16,-1 0 16,1 0-1,-39 38-15,77 1 16,-39-1-16,39 1 16,0-1 327,39-38-327,-1 0 15,1 0 0,38 0-15,-39 0 0,1 0-1,-1 0-15,1 0 16,-1 0 0,39 0-1,-38 0-15,-1 0 16,1 0-1,-1 0-15,1 0 422</inkml:trace>
  <inkml:trace contextRef="#ctx0" brushRef="#br0" timeOffset="10250.0238">-461 1462 0,'0'39'47,"77"-1"156,-39-38-172,0 0-31,1 0 16,76 39-1,-76-39 1,-78 0 187,1 0-187,-1 0-1,1 0-15,-1 0 16,1 0 31,0 0-47,-1 0 15,1 0 17,-1 0-1,1 0-16,-1 0-15,1 0 16,-1 0 62,-38 0-78,39 0 16,-39 0-1,38 0 1,116-39 218,-38 39-234,-1 0 16,39-38-16,-38 38 16,-1 0-1,1 0-15,-1 0 16,1 0-16,-1 0 16,1 0-1,-39-39-15,38 39 16,0 0-1,1 0 17,-1 0-17,1 0 1,-78 0 218,1 0-218,-1 0-16,1 0 16,0 0-16,-1 0 15,1 0 1,-1 0-16,1 0 15,-1 0 79,78 0 156,-1 0-219,1 0-31,-1 0 47,1 0-31,-1 0-16,0 0 31,1 0 16,-1 0 62,1 0-77,-78 0 265,1 0-282,-1 0 1,1 0-1,0 0 64,-1 0-79,78 0 375,-1 0-375,0 0 31,1 0-31,-1 0 15,39-38 1,-38 38 15,-1 0 1,1-39-17,-1 39-15,-76 0 203,-1 0-187,1-38-16,-1 38 16,1 0-1,-1 0 1,1 0-1,-1 0 48,1 0-32,0 0-31,-1 0 16,1 0-1,-1 0 1,78 0 234,-1 0-234,1 0-1,-1 0-15,0 38 32,39-38-17,-38 39 32,-39-1 62,0 39-77,0-38-17,-39-39 1,1 0 0,-1 38 15,-37-38 47,76 39-62,0-1-1,-39-38 16,39 39 79,0-1-48,77-38-15,-39 0-16,-76 0 188,0 0-203,-1 0-16,1 0 47,-1 0-16,1 0-15,-1 0 15,1 0-31,-1 39 172,1-39-141,-1 0-15,1 0 46,-1 0-31,1 0 47,-1 0-78,1 0 16,76 0 265,1 0-281,38 0 16,38 0 0,-76 0-1,38 0 1,0 0-16,0 0 15,-39 0-15,0 0 16,1 0-16,-1 0 16,39 0-1,-38 0-15,-1 0 32,1 0-32,-1 0 15,1 0-15,38 0 16,0 0-1,-39 0 1,39 0 0,0 0-1,-38 0 1,38 0 0,-39 0 62,1 0-78,-1 0 15,1 0-15,-1 0 16,39 0 0,0 0-16,-38 0 15,-78 0 266,1 0-281,-39 0 32,38 38 61,78-38 32,-1 0-109,39 0-16,0 0 16,-39 0-1,1 0 1,-1 0-16,1 0 16,-1 0-1,-38 39-15,77-39 16,0 0-16,-38 0 15,38 0 1,-39 0 0,39 0 31,-38 0 406</inkml:trace>
  <inkml:trace contextRef="#ctx0" brushRef="#br0" timeOffset="19250.1969">501 1347 0,'0'38'234,"-39"1"-202,1-1-17,38 1 1,38-78 312,-38 78-141,0-1-171,0 1 47,0-1 30,0-76 32,0-39-109,0 38 0,77 1-16,-77-1 15,39-38-15,-39 39 16,0 0-1,38 38-15,-38-39 157,-38 39-142,-1 0-15,39 39 16,-38-1 0,38 0-16,0 1 31,-39-39-16,1 0 220,38-39-220,0 1 48,0 0-47,-39-1 109,1 39-110,-1 0 1,39 39 46,0 37-15,-38-76 125,38-76-156,0 37-1,0 1 1,0-1 15,0 1 63,38 38-63,1 0-15,-1 0 62,39 0-62,-77 38-1,39 1-15,-39-1 16,38 39-16,1 0 15,-39-39-15,0 1 32,38 38-32,-38 0 78,0-116 47,0 1-110,0-1 1,0 1 0,0-39-1,0 38 32,-38 1-31,-1 38 46,1 0-30,-1 0-1,1 0-16,-1 0-15,39 38 16,-38 1-16,-1-1 16,1 1 77,38-1-77,0 1 0,-39 38-1,1 0 1,38-39 0,0 1-1,-39-1 1,1-76 124,38-39-124,38 38-16,1 1 16,-1 38-1,39-77 1,-38 77 0,-1 0 46,-38-39-62,39 39 16,-1 0-1,1-77-15,38 39 16,-77-1 0,38 1 62,1 0-63,38-39 17,-77 38-17,0 1-15,38 38 16,-38-39 46,-77 116 95,39-77-64,-1 0-93,1 0 16,-1-77 15,39 39 0,-38 38-15,38-77 0,0 38 15,-77 1 172,38 38-187,1 0-1,-1 0-15,1 0 16,-1 0-16,1 0 47</inkml:trace>
  <inkml:trace contextRef="#ctx0" brushRef="#br0" timeOffset="20343.8354">-5311 6081 0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3-17T08:27:21.12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578 654 0,'0'77'157,"0"-38"-142,0-1 1,0 1-1,0-1 1,0 39 0,0-38-1,0 38 1,0-39 0,0 39-1,0-38 16,0-1 94,-39-76-93,39-1-32,0-38 15,-77 0-15,39-38 32,38 38-17,-39 38-15,39 1 16,-38-1-16,38 1 15,-39-1 1,39 1 0,0-1 46,0 78 79,0-1-126,0 1 1,0-1-16,0 1 16,0 38-16,0-39 31,0 1-15,0-1-1,0 1 1,0-1 124,-38-38-108,38-77-17,0 39 1,-116-78-16,78 39 16,38 39-16,-39-1 15,39 1 16,-38 38 204,38 77-204,0-39 0,0 39-15,0-38 0,0-1-1,0 39 1,0-38-1,38-1-15,-38 1 16,0-1-16,0 1 16,0 38-16,0-39 15,0 39-15,0-39 16,0 39-16,0-38 16,0-1-16,0 39 15,0-38 1,0-1-16,0-76 140,0-1-124,0-38-16,-38 39 16,38-1-16,0 1 15,0-1 1,0-38-16,0 39 16,0 0-16,0-39 15,0 38-15,0-38 16,0 39-1,0-39 1,0 0-16,0 38 16,0 1-1,0-1-15,0 1 16,0-1 0,0-38 15,0 39-16,0-39 1,0 38 0,0-38-16,38 0 15,1-38 1,-1 38 0,1 38-16,-1 39 171,-38 39-139,0-1-17,0 1 17,0-1-1,0 1-31,39-78 156,-1 1-156,1 38 16,-39-39-16,77-38 15,-39 77-15,39-38 16,0 38 62,-77 38-62,39-38-16,-39 39 15,38-1-15,-38 1 16,39 76-16,-39-76 16,38 38-16,1 0 15,-39 0-15,0 38 16,0-76-1,0 38-15,38-39 16,-38 39 0,0-38-16,0-1 31,0 1-15,0-78 109,0 1-125,0-39 15,-38 0 1,-1-77-1,39 77-15,-38 38 16,38-38 0,-39 0-16,39 39 15,-38 38 79,-1 38-78,1 1-16,-1-39 15,39 77 1,-38-39-16,38 1 16,-39-1-1,1-38 157,38-38-156,0-1-1,0-38-15,0 0 16,0 116 203,-39-1-219,39 1 15,-38 38 17,38-39-1,-39-38-16,1 0 189,38-77-158,-39 77 79,39 39-109,-38-1-16,76-38 172,-38-77-156,77 39-1,-38-1 1,38 39 15,-39 0-15,1 0 31,-1 0-1,1 0-46,-1 0 16,1 0 0,-1-38-16,1 38 31,-39-39 172,0 1-187,-39 38-1,1 0 1,-1 0 15,1 0-15,-1 0 15,1 0 32,-1 0-63,1 0 15,38 38 188,77 1-187,-39-39 0,39 38-16,0-38 15,-38 0 1,38 39-16,-39-39 47,1 0-32,37 38 1,-37-38 0,-1 0-1,-76 0 220,-1 0-204,39 39 234,39-39-249,-1 0 0,1 0-16,38 0 15,-77 38-15,38-38 16,1 39-16,-1-39 16,1 0-1,-1 0-15,1 38 31,-1-38-31,1 0 16,-78 0 172,-38 0-188,39-38 15,-1-1-15,1 1 16,-1-1-16,1 1 15,38-1 1,-39 39 31,1-38-47,38-1 47,-39 39-32,39-38 1,-77-1-16,1 39 16,37 0-16,1-38 15,76 38 188,39 38-187,-39-38-16,-38 39 16,77-1-16,0 1 15,-38-1-15,38 1 16,0-1 0,-39 1 187,-38-1-172,39-38-31,-39 39 16,0-1-16,0 1 15,0 38 1,0-39-16,-39 1 15,1-1-15,38 1 16,-39-1-16,-38 39 16,77-38-1,-38-39-15,38 115 16,-77-38 0,77-39-1,-39-38-15,1 39 31,-1-39 94,39-39-109,0-37-16,39-1 16,-39 0-16,115 0 15,-76 0-15,-39 0 16,115-39-16,-76 78 16,-39-39-16,38 38 15,1 39 141,-39 77-140,-39-77-16,1 77 16,-1-38-16,1-39 15,-39 38-15,38 1 16,-76 38-16,38 0 16,39-77-1,-39 38-15,38 1 16,1 38-16,-1-77 15,1 77 1,-1-39-16,39 0 203,39-76-187,-1 0-1,1 38-15,38-39 16,38-38-16,-77 39 16,39-1-16,-38 1 15,-1-1-15,1 39 110,-39 39-48,0-1-62,0 39 16,-39 0-16,39-38 15,-154 76-15,154-77 16,-76 1-16,37 38 16,1-39-16,-1 39 15,1-38 1,-1-1 0,39 1-1,0-1-15,-38 1 16,38-116 140,38 38-156,39 1 16,-77-1-16,77 1 15,0-39-15,-39 38 16,1 39 0,38-38-16,-39-1 15,-38 116 204,0-38-203,-38-1-1,38 1 1,38-39 124,39-39-140,-38 39 16,-1-38-16,39-1 16,-77 1-16,-38 38 156,-39 0-140,0 0-16,0 0 15,-39 0-15,78 38 16,0 1-16,-39-1 15,77-76 142,0-1-142,38 1 1,1 38 125,-39 38-141,0 1 31,0-1-16,-77 1 1,77-1 187,-39-38-187,1 39-16,-1-39 15,-38 38 1,39 1 0,115-39 234,-39 0-235,78-39-15,-39 1 16,38 38-16,-77 0 16,39-77-16,-38 77 31,-39 38 219,-39-38-203,1 0-32,-39 0 48,77-77-48,0 0 1,0 39 0,0-1-1,0 1-15,38-1 16,-38 1 0,0 0-16,77-39 15,-77 38 1,0 1-1,39-1-15,-39 1 16,38-1 0,1 1-16,-39-1 15,0 1-15,38 38 16,-38-39-16,0-38 16,39 39 140,-1-1-141,-38 1 1,39 38 47,-1 0 30,1 38-93,-39 39 32,0-38-32,0 38 15,0-39 1,0 39-1,0-38 17,38-39 61,1 0-77,38-39 0,-39 1-1,1 38 1,-1-39-16,-38 1 16,39 38-1,-1 0 126,-38 38-126,0 39 1,0-38-16,-38 38 16,38-39-1,-39 1-15,39-1 32,0 1-32,0-78 93,0 1-77,0-39-16,0 38 16,0 1-16,39-39 15,38-39-15,-77 78 16,0-1-1,38 39-15,-76 0 188,-1 0-188,-38 0 16,-115 116-16,153-116 15,-38 38-15,0 1 16,39-1-16,-1-38 15,1 39 110,38-1-93,0 1-1,0-1-15,0 1-1,0-1 16,0 1 16,-39-39-31,155 0 125,-1 0-126,-76 0-15,38 0 16,38-39-16,-76 39 15,38 0 17,-77 77 124,0-39-156,0 39 16,-39-38-1,-38 38-15,39-39 16,-1 39-16,1-38 15,-1 38-15,39-39 32,-38 1-32,-1-1 31,-38 1 0,39-1 0,-1 1-15,1-39-16,-1 0 16,1 0-1,-39 38-15,77 1 16,-39-1-16,39 1 16,0-1 327,39-38-327,-1 0 15,1 0 0,38 0-15,-39 0 0,1 0-1,-1 0-15,1 0 16,-1 0 0,39 0-1,-38 0-15,-1 0 16,1 0-1,-1 0-15,1 0 422</inkml:trace>
  <inkml:trace contextRef="#ctx0" brushRef="#br0" timeOffset="10250.0238">-461 1462 0,'0'39'47,"77"-1"156,-39-38-172,0 0-31,1 0 16,76 39-1,-76-39 1,-78 0 187,1 0-187,-1 0-1,1 0-15,-1 0 16,1 0 31,0 0-47,-1 0 15,1 0 17,-1 0-1,1 0-16,-1 0-15,1 0 16,-1 0 62,-38 0-78,39 0 16,-39 0-1,38 0 1,116-39 218,-38 39-234,-1 0 16,39-38-16,-38 38 16,-1 0-1,1 0-15,-1 0 16,1 0-16,-1 0 16,1 0-1,-39-39-15,38 39 16,0 0-1,1 0 17,-1 0-17,1 0 1,-78 0 218,1 0-218,-1 0-16,1 0 16,0 0-16,-1 0 15,1 0 1,-1 0-16,1 0 15,-1 0 79,78 0 156,-1 0-219,1 0-31,-1 0 47,1 0-31,-1 0-16,0 0 31,1 0 16,-1 0 62,1 0-77,-78 0 265,1 0-282,-1 0 1,1 0-1,0 0 64,-1 0-79,78 0 375,-1 0-375,0 0 31,1 0-31,-1 0 15,39-38 1,-38 38 15,-1 0 1,1-39-17,-1 39-15,-76 0 203,-1 0-187,1-38-16,-1 38 16,1 0-1,-1 0 1,1 0-1,-1 0 48,1 0-32,0 0-31,-1 0 16,1 0-1,-1 0 1,78 0 234,-1 0-234,1 0-1,-1 0-15,0 38 32,39-38-17,-38 39 32,-39-1 62,0 39-77,0-38-17,-39-39 1,1 0 0,-1 38 15,-37-38 47,76 39-62,0-1-1,-39-38 16,39 39 79,0-1-48,77-38-15,-39 0-16,-76 0 188,0 0-203,-1 0-16,1 0 47,-1 0-16,1 0-15,-1 0 15,1 0-31,-1 39 172,1-39-141,-1 0-15,1 0 46,-1 0-31,1 0 47,-1 0-78,1 0 16,76 0 265,1 0-281,38 0 16,38 0 0,-76 0-1,38 0 1,0 0-16,0 0 15,-39 0-15,0 0 16,1 0-16,-1 0 16,39 0-1,-38 0-15,-1 0 32,1 0-32,-1 0 15,1 0-15,38 0 16,0 0-1,-39 0 1,39 0 0,0 0-1,-38 0 1,38 0 0,-39 0 62,1 0-78,-1 0 15,1 0-15,-1 0 16,39 0 0,0 0-16,-38 0 15,-78 0 266,1 0-281,-39 0 32,38 38 61,78-38 32,-1 0-109,39 0-16,0 0 16,-39 0-1,1 0 1,-1 0-16,1 0 16,-1 0-1,-38 39-15,77-39 16,0 0-16,-38 0 15,38 0 1,-39 0 0,39 0 31,-38 0 406</inkml:trace>
  <inkml:trace contextRef="#ctx0" brushRef="#br0" timeOffset="19250.1969">501 1347 0,'0'38'234,"-39"1"-202,1-1-17,38 1 1,38-78 312,-38 78-141,0-1-171,0 1 47,0-1 30,0-76 32,0-39-109,0 38 0,77 1-16,-77-1 15,39-38-15,-39 39 16,0 0-1,38 38-15,-38-39 157,-38 39-142,-1 0-15,39 39 16,-38-1 0,38 0-16,0 1 31,-39-39-16,1 0 220,38-39-220,0 1 48,0 0-47,-39-1 109,1 39-110,-1 0 1,39 39 46,0 37-15,-38-76 125,38-76-156,0 37-1,0 1 1,0-1 15,0 1 63,38 38-63,1 0-15,-1 0 62,39 0-62,-77 38-1,39 1-15,-39-1 16,38 39-16,1 0 15,-39-39-15,0 1 32,38 38-32,-38 0 78,0-116 47,0 1-110,0-1 1,0 1 0,0-39-1,0 38 32,-38 1-31,-1 38 46,1 0-30,-1 0-1,1 0-16,-1 0-15,39 38 16,-38 1-16,-1-1 16,1 1 77,38-1-77,0 1 0,-39 38-1,1 0 1,38-39 0,0 1-1,-39-1 1,1-76 124,38-39-124,38 38-16,1 1 16,-1 38-1,39-77 1,-38 77 0,-1 0 46,-38-39-62,39 39 16,-1 0-1,1-77-15,38 39 16,-77-1 0,38 1 62,1 0-63,38-39 17,-77 38-17,0 1-15,38 38 16,-38-39 46,-77 116 95,39-77-64,-1 0-93,1 0 16,-1-77 15,39 39 0,-38 38-15,38-77 0,0 38 15,-77 1 172,38 38-187,1 0-1,-1 0-15,1 0 16,-1 0-16,1 0 47</inkml:trace>
  <inkml:trace contextRef="#ctx0" brushRef="#br0" timeOffset="20343.8354">-5311 6081 0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3-17T08:27:21.12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578 654 0,'0'77'157,"0"-38"-142,0-1 1,0 1-1,0-1 1,0 39 0,0-38-1,0 38 1,0-39 0,0 39-1,0-38 16,0-1 94,-39-76-93,39-1-32,0-38 15,-77 0-15,39-38 32,38 38-17,-39 38-15,39 1 16,-38-1-16,38 1 15,-39-1 1,39 1 0,0-1 46,0 78 79,0-1-126,0 1 1,0-1-16,0 1 16,0 38-16,0-39 31,0 1-15,0-1-1,0 1 1,0-1 124,-38-38-108,38-77-17,0 39 1,-116-78-16,78 39 16,38 39-16,-39-1 15,39 1 16,-38 38 204,38 77-204,0-39 0,0 39-15,0-38 0,0-1-1,0 39 1,0-38-1,38-1-15,-38 1 16,0-1-16,0 1 16,0 38-16,0-39 15,0 39-15,0-39 16,0 39-16,0-38 16,0-1-16,0 39 15,0-38 1,0-1-16,0-76 140,0-1-124,0-38-16,-38 39 16,38-1-16,0 1 15,0-1 1,0-38-16,0 39 16,0 0-16,0-39 15,0 38-15,0-38 16,0 39-1,0-39 1,0 0-16,0 38 16,0 1-1,0-1-15,0 1 16,0-1 0,0-38 15,0 39-16,0-39 1,0 38 0,0-38-16,38 0 15,1-38 1,-1 38 0,1 38-16,-1 39 171,-38 39-139,0-1-17,0 1 17,0-1-1,0 1-31,39-78 156,-1 1-156,1 38 16,-39-39-16,77-38 15,-39 77-15,39-38 16,0 38 62,-77 38-62,39-38-16,-39 39 15,38-1-15,-38 1 16,39 76-16,-39-76 16,38 38-16,1 0 15,-39 0-15,0 38 16,0-76-1,0 38-15,38-39 16,-38 39 0,0-38-16,0-1 31,0 1-15,0-78 109,0 1-125,0-39 15,-38 0 1,-1-77-1,39 77-15,-38 38 16,38-38 0,-39 0-16,39 39 15,-38 38 79,-1 38-78,1 1-16,-1-39 15,39 77 1,-38-39-16,38 1 16,-39-1-1,1-38 157,38-38-156,0-1-1,0-38-15,0 0 16,0 116 203,-39-1-219,39 1 15,-38 38 17,38-39-1,-39-38-16,1 0 189,38-77-158,-39 77 79,39 39-109,-38-1-16,76-38 172,-38-77-156,77 39-1,-38-1 1,38 39 15,-39 0-15,1 0 31,-1 0-1,1 0-46,-1 0 16,1 0 0,-1-38-16,1 38 31,-39-39 172,0 1-187,-39 38-1,1 0 1,-1 0 15,1 0-15,-1 0 15,1 0 32,-1 0-63,1 0 15,38 38 188,77 1-187,-39-39 0,39 38-16,0-38 15,-38 0 1,38 39-16,-39-39 47,1 0-32,37 38 1,-37-38 0,-1 0-1,-76 0 220,-1 0-204,39 39 234,39-39-249,-1 0 0,1 0-16,38 0 15,-77 38-15,38-38 16,1 39-16,-1-39 16,1 0-1,-1 0-15,1 38 31,-1-38-31,1 0 16,-78 0 172,-38 0-188,39-38 15,-1-1-15,1 1 16,-1-1-16,1 1 15,38-1 1,-39 39 31,1-38-47,38-1 47,-39 39-32,39-38 1,-77-1-16,1 39 16,37 0-16,1-38 15,76 38 188,39 38-187,-39-38-16,-38 39 16,77-1-16,0 1 15,-38-1-15,38 1 16,0-1 0,-39 1 187,-38-1-172,39-38-31,-39 39 16,0-1-16,0 1 15,0 38 1,0-39-16,-39 1 15,1-1-15,38 1 16,-39-1-16,-38 39 16,77-38-1,-38-39-15,38 115 16,-77-38 0,77-39-1,-39-38-15,1 39 31,-1-39 94,39-39-109,0-37-16,39-1 16,-39 0-16,115 0 15,-76 0-15,-39 0 16,115-39-16,-76 78 16,-39-39-16,38 38 15,1 39 141,-39 77-140,-39-77-16,1 77 16,-1-38-16,1-39 15,-39 38-15,38 1 16,-76 38-16,38 0 16,39-77-1,-39 38-15,38 1 16,1 38-16,-1-77 15,1 77 1,-1-39-16,39 0 203,39-76-187,-1 0-1,1 38-15,38-39 16,38-38-16,-77 39 16,39-1-16,-38 1 15,-1-1-15,1 39 110,-39 39-48,0-1-62,0 39 16,-39 0-16,39-38 15,-154 76-15,154-77 16,-76 1-16,37 38 16,1-39-16,-1 39 15,1-38 1,-1-1 0,39 1-1,0-1-15,-38 1 16,38-116 140,38 38-156,39 1 16,-77-1-16,77 1 15,0-39-15,-39 38 16,1 39 0,38-38-16,-39-1 15,-38 116 204,0-38-203,-38-1-1,38 1 1,38-39 124,39-39-140,-38 39 16,-1-38-16,39-1 16,-77 1-16,-38 38 156,-39 0-140,0 0-16,0 0 15,-39 0-15,78 38 16,0 1-16,-39-1 15,77-76 142,0-1-142,38 1 1,1 38 125,-39 38-141,0 1 31,0-1-16,-77 1 1,77-1 187,-39-38-187,1 39-16,-1-39 15,-38 38 1,39 1 0,115-39 234,-39 0-235,78-39-15,-39 1 16,38 38-16,-77 0 16,39-77-16,-38 77 31,-39 38 219,-39-38-203,1 0-32,-39 0 48,77-77-48,0 0 1,0 39 0,0-1-1,0 1-15,38-1 16,-38 1 0,0 0-16,77-39 15,-77 38 1,0 1-1,39-1-15,-39 1 16,38-1 0,1 1-16,-39-1 15,0 1-15,38 38 16,-38-39-16,0-38 16,39 39 140,-1-1-141,-38 1 1,39 38 47,-1 0 30,1 38-93,-39 39 32,0-38-32,0 38 15,0-39 1,0 39-1,0-38 17,38-39 61,1 0-77,38-39 0,-39 1-1,1 38 1,-1-39-16,-38 1 16,39 38-1,-1 0 126,-38 38-126,0 39 1,0-38-16,-38 38 16,38-39-1,-39 1-15,39-1 32,0 1-32,0-78 93,0 1-77,0-39-16,0 38 16,0 1-16,39-39 15,38-39-15,-77 78 16,0-1-1,38 39-15,-76 0 188,-1 0-188,-38 0 16,-115 116-16,153-116 15,-38 38-15,0 1 16,39-1-16,-1-38 15,1 39 110,38-1-93,0 1-1,0-1-15,0 1-1,0-1 16,0 1 16,-39-39-31,155 0 125,-1 0-126,-76 0-15,38 0 16,38-39-16,-76 39 15,38 0 17,-77 77 124,0-39-156,0 39 16,-39-38-1,-38 38-15,39-39 16,-1 39-16,1-38 15,-1 38-15,39-39 32,-38 1-32,-1-1 31,-38 1 0,39-1 0,-1 1-15,1-39-16,-1 0 16,1 0-1,-39 38-15,77 1 16,-39-1-16,39 1 16,0-1 327,39-38-327,-1 0 15,1 0 0,38 0-15,-39 0 0,1 0-1,-1 0-15,1 0 16,-1 0 0,39 0-1,-38 0-15,-1 0 16,1 0-1,-1 0-15,1 0 422</inkml:trace>
  <inkml:trace contextRef="#ctx0" brushRef="#br0" timeOffset="10250.0238">-461 1462 0,'0'39'47,"77"-1"156,-39-38-172,0 0-31,1 0 16,76 39-1,-76-39 1,-78 0 187,1 0-187,-1 0-1,1 0-15,-1 0 16,1 0 31,0 0-47,-1 0 15,1 0 17,-1 0-1,1 0-16,-1 0-15,1 0 16,-1 0 62,-38 0-78,39 0 16,-39 0-1,38 0 1,116-39 218,-38 39-234,-1 0 16,39-38-16,-38 38 16,-1 0-1,1 0-15,-1 0 16,1 0-16,-1 0 16,1 0-1,-39-39-15,38 39 16,0 0-1,1 0 17,-1 0-17,1 0 1,-78 0 218,1 0-218,-1 0-16,1 0 16,0 0-16,-1 0 15,1 0 1,-1 0-16,1 0 15,-1 0 79,78 0 156,-1 0-219,1 0-31,-1 0 47,1 0-31,-1 0-16,0 0 31,1 0 16,-1 0 62,1 0-77,-78 0 265,1 0-282,-1 0 1,1 0-1,0 0 64,-1 0-79,78 0 375,-1 0-375,0 0 31,1 0-31,-1 0 15,39-38 1,-38 38 15,-1 0 1,1-39-17,-1 39-15,-76 0 203,-1 0-187,1-38-16,-1 38 16,1 0-1,-1 0 1,1 0-1,-1 0 48,1 0-32,0 0-31,-1 0 16,1 0-1,-1 0 1,78 0 234,-1 0-234,1 0-1,-1 0-15,0 38 32,39-38-17,-38 39 32,-39-1 62,0 39-77,0-38-17,-39-39 1,1 0 0,-1 38 15,-37-38 47,76 39-62,0-1-1,-39-38 16,39 39 79,0-1-48,77-38-15,-39 0-16,-76 0 188,0 0-203,-1 0-16,1 0 47,-1 0-16,1 0-15,-1 0 15,1 0-31,-1 39 172,1-39-141,-1 0-15,1 0 46,-1 0-31,1 0 47,-1 0-78,1 0 16,76 0 265,1 0-281,38 0 16,38 0 0,-76 0-1,38 0 1,0 0-16,0 0 15,-39 0-15,0 0 16,1 0-16,-1 0 16,39 0-1,-38 0-15,-1 0 32,1 0-32,-1 0 15,1 0-15,38 0 16,0 0-1,-39 0 1,39 0 0,0 0-1,-38 0 1,38 0 0,-39 0 62,1 0-78,-1 0 15,1 0-15,-1 0 16,39 0 0,0 0-16,-38 0 15,-78 0 266,1 0-281,-39 0 32,38 38 61,78-38 32,-1 0-109,39 0-16,0 0 16,-39 0-1,1 0 1,-1 0-16,1 0 16,-1 0-1,-38 39-15,77-39 16,0 0-16,-38 0 15,38 0 1,-39 0 0,39 0 31,-38 0 406</inkml:trace>
  <inkml:trace contextRef="#ctx0" brushRef="#br0" timeOffset="19250.1969">501 1347 0,'0'38'234,"-39"1"-202,1-1-17,38 1 1,38-78 312,-38 78-141,0-1-171,0 1 47,0-1 30,0-76 32,0-39-109,0 38 0,77 1-16,-77-1 15,39-38-15,-39 39 16,0 0-1,38 38-15,-38-39 157,-38 39-142,-1 0-15,39 39 16,-38-1 0,38 0-16,0 1 31,-39-39-16,1 0 220,38-39-220,0 1 48,0 0-47,-39-1 109,1 39-110,-1 0 1,39 39 46,0 37-15,-38-76 125,38-76-156,0 37-1,0 1 1,0-1 15,0 1 63,38 38-63,1 0-15,-1 0 62,39 0-62,-77 38-1,39 1-15,-39-1 16,38 39-16,1 0 15,-39-39-15,0 1 32,38 38-32,-38 0 78,0-116 47,0 1-110,0-1 1,0 1 0,0-39-1,0 38 32,-38 1-31,-1 38 46,1 0-30,-1 0-1,1 0-16,-1 0-15,39 38 16,-38 1-16,-1-1 16,1 1 77,38-1-77,0 1 0,-39 38-1,1 0 1,38-39 0,0 1-1,-39-1 1,1-76 124,38-39-124,38 38-16,1 1 16,-1 38-1,39-77 1,-38 77 0,-1 0 46,-38-39-62,39 39 16,-1 0-1,1-77-15,38 39 16,-77-1 0,38 1 62,1 0-63,38-39 17,-77 38-17,0 1-15,38 38 16,-38-39 46,-77 116 95,39-77-64,-1 0-93,1 0 16,-1-77 15,39 39 0,-38 38-15,38-77 0,0 38 15,-77 1 172,38 38-187,1 0-1,-1 0-15,1 0 16,-1 0-16,1 0 47</inkml:trace>
  <inkml:trace contextRef="#ctx0" brushRef="#br0" timeOffset="20343.8354">-5311 6081 0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3-17T08:27:21.12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578 654 0,'0'77'157,"0"-38"-142,0-1 1,0 1-1,0-1 1,0 39 0,0-38-1,0 38 1,0-39 0,0 39-1,0-38 16,0-1 94,-39-76-93,39-1-32,0-38 15,-77 0-15,39-38 32,38 38-17,-39 38-15,39 1 16,-38-1-16,38 1 15,-39-1 1,39 1 0,0-1 46,0 78 79,0-1-126,0 1 1,0-1-16,0 1 16,0 38-16,0-39 31,0 1-15,0-1-1,0 1 1,0-1 124,-38-38-108,38-77-17,0 39 1,-116-78-16,78 39 16,38 39-16,-39-1 15,39 1 16,-38 38 204,38 77-204,0-39 0,0 39-15,0-38 0,0-1-1,0 39 1,0-38-1,38-1-15,-38 1 16,0-1-16,0 1 16,0 38-16,0-39 15,0 39-15,0-39 16,0 39-16,0-38 16,0-1-16,0 39 15,0-38 1,0-1-16,0-76 140,0-1-124,0-38-16,-38 39 16,38-1-16,0 1 15,0-1 1,0-38-16,0 39 16,0 0-16,0-39 15,0 38-15,0-38 16,0 39-1,0-39 1,0 0-16,0 38 16,0 1-1,0-1-15,0 1 16,0-1 0,0-38 15,0 39-16,0-39 1,0 38 0,0-38-16,38 0 15,1-38 1,-1 38 0,1 38-16,-1 39 171,-38 39-139,0-1-17,0 1 17,0-1-1,0 1-31,39-78 156,-1 1-156,1 38 16,-39-39-16,77-38 15,-39 77-15,39-38 16,0 38 62,-77 38-62,39-38-16,-39 39 15,38-1-15,-38 1 16,39 76-16,-39-76 16,38 38-16,1 0 15,-39 0-15,0 38 16,0-76-1,0 38-15,38-39 16,-38 39 0,0-38-16,0-1 31,0 1-15,0-78 109,0 1-125,0-39 15,-38 0 1,-1-77-1,39 77-15,-38 38 16,38-38 0,-39 0-16,39 39 15,-38 38 79,-1 38-78,1 1-16,-1-39 15,39 77 1,-38-39-16,38 1 16,-39-1-1,1-38 157,38-38-156,0-1-1,0-38-15,0 0 16,0 116 203,-39-1-219,39 1 15,-38 38 17,38-39-1,-39-38-16,1 0 189,38-77-158,-39 77 79,39 39-109,-38-1-16,76-38 172,-38-77-156,77 39-1,-38-1 1,38 39 15,-39 0-15,1 0 31,-1 0-1,1 0-46,-1 0 16,1 0 0,-1-38-16,1 38 31,-39-39 172,0 1-187,-39 38-1,1 0 1,-1 0 15,1 0-15,-1 0 15,1 0 32,-1 0-63,1 0 15,38 38 188,77 1-187,-39-39 0,39 38-16,0-38 15,-38 0 1,38 39-16,-39-39 47,1 0-32,37 38 1,-37-38 0,-1 0-1,-76 0 220,-1 0-204,39 39 234,39-39-249,-1 0 0,1 0-16,38 0 15,-77 38-15,38-38 16,1 39-16,-1-39 16,1 0-1,-1 0-15,1 38 31,-1-38-31,1 0 16,-78 0 172,-38 0-188,39-38 15,-1-1-15,1 1 16,-1-1-16,1 1 15,38-1 1,-39 39 31,1-38-47,38-1 47,-39 39-32,39-38 1,-77-1-16,1 39 16,37 0-16,1-38 15,76 38 188,39 38-187,-39-38-16,-38 39 16,77-1-16,0 1 15,-38-1-15,38 1 16,0-1 0,-39 1 187,-38-1-172,39-38-31,-39 39 16,0-1-16,0 1 15,0 38 1,0-39-16,-39 1 15,1-1-15,38 1 16,-39-1-16,-38 39 16,77-38-1,-38-39-15,38 115 16,-77-38 0,77-39-1,-39-38-15,1 39 31,-1-39 94,39-39-109,0-37-16,39-1 16,-39 0-16,115 0 15,-76 0-15,-39 0 16,115-39-16,-76 78 16,-39-39-16,38 38 15,1 39 141,-39 77-140,-39-77-16,1 77 16,-1-38-16,1-39 15,-39 38-15,38 1 16,-76 38-16,38 0 16,39-77-1,-39 38-15,38 1 16,1 38-16,-1-77 15,1 77 1,-1-39-16,39 0 203,39-76-187,-1 0-1,1 38-15,38-39 16,38-38-16,-77 39 16,39-1-16,-38 1 15,-1-1-15,1 39 110,-39 39-48,0-1-62,0 39 16,-39 0-16,39-38 15,-154 76-15,154-77 16,-76 1-16,37 38 16,1-39-16,-1 39 15,1-38 1,-1-1 0,39 1-1,0-1-15,-38 1 16,38-116 140,38 38-156,39 1 16,-77-1-16,77 1 15,0-39-15,-39 38 16,1 39 0,38-38-16,-39-1 15,-38 116 204,0-38-203,-38-1-1,38 1 1,38-39 124,39-39-140,-38 39 16,-1-38-16,39-1 16,-77 1-16,-38 38 156,-39 0-140,0 0-16,0 0 15,-39 0-15,78 38 16,0 1-16,-39-1 15,77-76 142,0-1-142,38 1 1,1 38 125,-39 38-141,0 1 31,0-1-16,-77 1 1,77-1 187,-39-38-187,1 39-16,-1-39 15,-38 38 1,39 1 0,115-39 234,-39 0-235,78-39-15,-39 1 16,38 38-16,-77 0 16,39-77-16,-38 77 31,-39 38 219,-39-38-203,1 0-32,-39 0 48,77-77-48,0 0 1,0 39 0,0-1-1,0 1-15,38-1 16,-38 1 0,0 0-16,77-39 15,-77 38 1,0 1-1,39-1-15,-39 1 16,38-1 0,1 1-16,-39-1 15,0 1-15,38 38 16,-38-39-16,0-38 16,39 39 140,-1-1-141,-38 1 1,39 38 47,-1 0 30,1 38-93,-39 39 32,0-38-32,0 38 15,0-39 1,0 39-1,0-38 17,38-39 61,1 0-77,38-39 0,-39 1-1,1 38 1,-1-39-16,-38 1 16,39 38-1,-1 0 126,-38 38-126,0 39 1,0-38-16,-38 38 16,38-39-1,-39 1-15,39-1 32,0 1-32,0-78 93,0 1-77,0-39-16,0 38 16,0 1-16,39-39 15,38-39-15,-77 78 16,0-1-1,38 39-15,-76 0 188,-1 0-188,-38 0 16,-115 116-16,153-116 15,-38 38-15,0 1 16,39-1-16,-1-38 15,1 39 110,38-1-93,0 1-1,0-1-15,0 1-1,0-1 16,0 1 16,-39-39-31,155 0 125,-1 0-126,-76 0-15,38 0 16,38-39-16,-76 39 15,38 0 17,-77 77 124,0-39-156,0 39 16,-39-38-1,-38 38-15,39-39 16,-1 39-16,1-38 15,-1 38-15,39-39 32,-38 1-32,-1-1 31,-38 1 0,39-1 0,-1 1-15,1-39-16,-1 0 16,1 0-1,-39 38-15,77 1 16,-39-1-16,39 1 16,0-1 327,39-38-327,-1 0 15,1 0 0,38 0-15,-39 0 0,1 0-1,-1 0-15,1 0 16,-1 0 0,39 0-1,-38 0-15,-1 0 16,1 0-1,-1 0-15,1 0 422</inkml:trace>
  <inkml:trace contextRef="#ctx0" brushRef="#br0" timeOffset="10250.0238">-461 1462 0,'0'39'47,"77"-1"156,-39-38-172,0 0-31,1 0 16,76 39-1,-76-39 1,-78 0 187,1 0-187,-1 0-1,1 0-15,-1 0 16,1 0 31,0 0-47,-1 0 15,1 0 17,-1 0-1,1 0-16,-1 0-15,1 0 16,-1 0 62,-38 0-78,39 0 16,-39 0-1,38 0 1,116-39 218,-38 39-234,-1 0 16,39-38-16,-38 38 16,-1 0-1,1 0-15,-1 0 16,1 0-16,-1 0 16,1 0-1,-39-39-15,38 39 16,0 0-1,1 0 17,-1 0-17,1 0 1,-78 0 218,1 0-218,-1 0-16,1 0 16,0 0-16,-1 0 15,1 0 1,-1 0-16,1 0 15,-1 0 79,78 0 156,-1 0-219,1 0-31,-1 0 47,1 0-31,-1 0-16,0 0 31,1 0 16,-1 0 62,1 0-77,-78 0 265,1 0-282,-1 0 1,1 0-1,0 0 64,-1 0-79,78 0 375,-1 0-375,0 0 31,1 0-31,-1 0 15,39-38 1,-38 38 15,-1 0 1,1-39-17,-1 39-15,-76 0 203,-1 0-187,1-38-16,-1 38 16,1 0-1,-1 0 1,1 0-1,-1 0 48,1 0-32,0 0-31,-1 0 16,1 0-1,-1 0 1,78 0 234,-1 0-234,1 0-1,-1 0-15,0 38 32,39-38-17,-38 39 32,-39-1 62,0 39-77,0-38-17,-39-39 1,1 0 0,-1 38 15,-37-38 47,76 39-62,0-1-1,-39-38 16,39 39 79,0-1-48,77-38-15,-39 0-16,-76 0 188,0 0-203,-1 0-16,1 0 47,-1 0-16,1 0-15,-1 0 15,1 0-31,-1 39 172,1-39-141,-1 0-15,1 0 46,-1 0-31,1 0 47,-1 0-78,1 0 16,76 0 265,1 0-281,38 0 16,38 0 0,-76 0-1,38 0 1,0 0-16,0 0 15,-39 0-15,0 0 16,1 0-16,-1 0 16,39 0-1,-38 0-15,-1 0 32,1 0-32,-1 0 15,1 0-15,38 0 16,0 0-1,-39 0 1,39 0 0,0 0-1,-38 0 1,38 0 0,-39 0 62,1 0-78,-1 0 15,1 0-15,-1 0 16,39 0 0,0 0-16,-38 0 15,-78 0 266,1 0-281,-39 0 32,38 38 61,78-38 32,-1 0-109,39 0-16,0 0 16,-39 0-1,1 0 1,-1 0-16,1 0 16,-1 0-1,-38 39-15,77-39 16,0 0-16,-38 0 15,38 0 1,-39 0 0,39 0 31,-38 0 406</inkml:trace>
  <inkml:trace contextRef="#ctx0" brushRef="#br0" timeOffset="19250.1969">501 1347 0,'0'38'234,"-39"1"-202,1-1-17,38 1 1,38-78 312,-38 78-141,0-1-171,0 1 47,0-1 30,0-76 32,0-39-109,0 38 0,77 1-16,-77-1 15,39-38-15,-39 39 16,0 0-1,38 38-15,-38-39 157,-38 39-142,-1 0-15,39 39 16,-38-1 0,38 0-16,0 1 31,-39-39-16,1 0 220,38-39-220,0 1 48,0 0-47,-39-1 109,1 39-110,-1 0 1,39 39 46,0 37-15,-38-76 125,38-76-156,0 37-1,0 1 1,0-1 15,0 1 63,38 38-63,1 0-15,-1 0 62,39 0-62,-77 38-1,39 1-15,-39-1 16,38 39-16,1 0 15,-39-39-15,0 1 32,38 38-32,-38 0 78,0-116 47,0 1-110,0-1 1,0 1 0,0-39-1,0 38 32,-38 1-31,-1 38 46,1 0-30,-1 0-1,1 0-16,-1 0-15,39 38 16,-38 1-16,-1-1 16,1 1 77,38-1-77,0 1 0,-39 38-1,1 0 1,38-39 0,0 1-1,-39-1 1,1-76 124,38-39-124,38 38-16,1 1 16,-1 38-1,39-77 1,-38 77 0,-1 0 46,-38-39-62,39 39 16,-1 0-1,1-77-15,38 39 16,-77-1 0,38 1 62,1 0-63,38-39 17,-77 38-17,0 1-15,38 38 16,-38-39 46,-77 116 95,39-77-64,-1 0-93,1 0 16,-1-77 15,39 39 0,-38 38-15,38-77 0,0 38 15,-77 1 172,38 38-187,1 0-1,-1 0-15,1 0 16,-1 0-16,1 0 47</inkml:trace>
  <inkml:trace contextRef="#ctx0" brushRef="#br0" timeOffset="20343.8354">-5311 6081 0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3-17T08:27:21.12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578 654 0,'0'77'157,"0"-38"-142,0-1 1,0 1-1,0-1 1,0 39 0,0-38-1,0 38 1,0-39 0,0 39-1,0-38 16,0-1 94,-39-76-93,39-1-32,0-38 15,-77 0-15,39-38 32,38 38-17,-39 38-15,39 1 16,-38-1-16,38 1 15,-39-1 1,39 1 0,0-1 46,0 78 79,0-1-126,0 1 1,0-1-16,0 1 16,0 38-16,0-39 31,0 1-15,0-1-1,0 1 1,0-1 124,-38-38-108,38-77-17,0 39 1,-116-78-16,78 39 16,38 39-16,-39-1 15,39 1 16,-38 38 204,38 77-204,0-39 0,0 39-15,0-38 0,0-1-1,0 39 1,0-38-1,38-1-15,-38 1 16,0-1-16,0 1 16,0 38-16,0-39 15,0 39-15,0-39 16,0 39-16,0-38 16,0-1-16,0 39 15,0-38 1,0-1-16,0-76 140,0-1-124,0-38-16,-38 39 16,38-1-16,0 1 15,0-1 1,0-38-16,0 39 16,0 0-16,0-39 15,0 38-15,0-38 16,0 39-1,0-39 1,0 0-16,0 38 16,0 1-1,0-1-15,0 1 16,0-1 0,0-38 15,0 39-16,0-39 1,0 38 0,0-38-16,38 0 15,1-38 1,-1 38 0,1 38-16,-1 39 171,-38 39-139,0-1-17,0 1 17,0-1-1,0 1-31,39-78 156,-1 1-156,1 38 16,-39-39-16,77-38 15,-39 77-15,39-38 16,0 38 62,-77 38-62,39-38-16,-39 39 15,38-1-15,-38 1 16,39 76-16,-39-76 16,38 38-16,1 0 15,-39 0-15,0 38 16,0-76-1,0 38-15,38-39 16,-38 39 0,0-38-16,0-1 31,0 1-15,0-78 109,0 1-125,0-39 15,-38 0 1,-1-77-1,39 77-15,-38 38 16,38-38 0,-39 0-16,39 39 15,-38 38 79,-1 38-78,1 1-16,-1-39 15,39 77 1,-38-39-16,38 1 16,-39-1-1,1-38 157,38-38-156,0-1-1,0-38-15,0 0 16,0 116 203,-39-1-219,39 1 15,-38 38 17,38-39-1,-39-38-16,1 0 189,38-77-158,-39 77 79,39 39-109,-38-1-16,76-38 172,-38-77-156,77 39-1,-38-1 1,38 39 15,-39 0-15,1 0 31,-1 0-1,1 0-46,-1 0 16,1 0 0,-1-38-16,1 38 31,-39-39 172,0 1-187,-39 38-1,1 0 1,-1 0 15,1 0-15,-1 0 15,1 0 32,-1 0-63,1 0 15,38 38 188,77 1-187,-39-39 0,39 38-16,0-38 15,-38 0 1,38 39-16,-39-39 47,1 0-32,37 38 1,-37-38 0,-1 0-1,-76 0 220,-1 0-204,39 39 234,39-39-249,-1 0 0,1 0-16,38 0 15,-77 38-15,38-38 16,1 39-16,-1-39 16,1 0-1,-1 0-15,1 38 31,-1-38-31,1 0 16,-78 0 172,-38 0-188,39-38 15,-1-1-15,1 1 16,-1-1-16,1 1 15,38-1 1,-39 39 31,1-38-47,38-1 47,-39 39-32,39-38 1,-77-1-16,1 39 16,37 0-16,1-38 15,76 38 188,39 38-187,-39-38-16,-38 39 16,77-1-16,0 1 15,-38-1-15,38 1 16,0-1 0,-39 1 187,-38-1-172,39-38-31,-39 39 16,0-1-16,0 1 15,0 38 1,0-39-16,-39 1 15,1-1-15,38 1 16,-39-1-16,-38 39 16,77-38-1,-38-39-15,38 115 16,-77-38 0,77-39-1,-39-38-15,1 39 31,-1-39 94,39-39-109,0-37-16,39-1 16,-39 0-16,115 0 15,-76 0-15,-39 0 16,115-39-16,-76 78 16,-39-39-16,38 38 15,1 39 141,-39 77-140,-39-77-16,1 77 16,-1-38-16,1-39 15,-39 38-15,38 1 16,-76 38-16,38 0 16,39-77-1,-39 38-15,38 1 16,1 38-16,-1-77 15,1 77 1,-1-39-16,39 0 203,39-76-187,-1 0-1,1 38-15,38-39 16,38-38-16,-77 39 16,39-1-16,-38 1 15,-1-1-15,1 39 110,-39 39-48,0-1-62,0 39 16,-39 0-16,39-38 15,-154 76-15,154-77 16,-76 1-16,37 38 16,1-39-16,-1 39 15,1-38 1,-1-1 0,39 1-1,0-1-15,-38 1 16,38-116 140,38 38-156,39 1 16,-77-1-16,77 1 15,0-39-15,-39 38 16,1 39 0,38-38-16,-39-1 15,-38 116 204,0-38-203,-38-1-1,38 1 1,38-39 124,39-39-140,-38 39 16,-1-38-16,39-1 16,-77 1-16,-38 38 156,-39 0-140,0 0-16,0 0 15,-39 0-15,78 38 16,0 1-16,-39-1 15,77-76 142,0-1-142,38 1 1,1 38 125,-39 38-141,0 1 31,0-1-16,-77 1 1,77-1 187,-39-38-187,1 39-16,-1-39 15,-38 38 1,39 1 0,115-39 234,-39 0-235,78-39-15,-39 1 16,38 38-16,-77 0 16,39-77-16,-38 77 31,-39 38 219,-39-38-203,1 0-32,-39 0 48,77-77-48,0 0 1,0 39 0,0-1-1,0 1-15,38-1 16,-38 1 0,0 0-16,77-39 15,-77 38 1,0 1-1,39-1-15,-39 1 16,38-1 0,1 1-16,-39-1 15,0 1-15,38 38 16,-38-39-16,0-38 16,39 39 140,-1-1-141,-38 1 1,39 38 47,-1 0 30,1 38-93,-39 39 32,0-38-32,0 38 15,0-39 1,0 39-1,0-38 17,38-39 61,1 0-77,38-39 0,-39 1-1,1 38 1,-1-39-16,-38 1 16,39 38-1,-1 0 126,-38 38-126,0 39 1,0-38-16,-38 38 16,38-39-1,-39 1-15,39-1 32,0 1-32,0-78 93,0 1-77,0-39-16,0 38 16,0 1-16,39-39 15,38-39-15,-77 78 16,0-1-1,38 39-15,-76 0 188,-1 0-188,-38 0 16,-115 116-16,153-116 15,-38 38-15,0 1 16,39-1-16,-1-38 15,1 39 110,38-1-93,0 1-1,0-1-15,0 1-1,0-1 16,0 1 16,-39-39-31,155 0 125,-1 0-126,-76 0-15,38 0 16,38-39-16,-76 39 15,38 0 17,-77 77 124,0-39-156,0 39 16,-39-38-1,-38 38-15,39-39 16,-1 39-16,1-38 15,-1 38-15,39-39 32,-38 1-32,-1-1 31,-38 1 0,39-1 0,-1 1-15,1-39-16,-1 0 16,1 0-1,-39 38-15,77 1 16,-39-1-16,39 1 16,0-1 327,39-38-327,-1 0 15,1 0 0,38 0-15,-39 0 0,1 0-1,-1 0-15,1 0 16,-1 0 0,39 0-1,-38 0-15,-1 0 16,1 0-1,-1 0-15,1 0 422</inkml:trace>
  <inkml:trace contextRef="#ctx0" brushRef="#br0" timeOffset="10250.0238">-461 1462 0,'0'39'47,"77"-1"156,-39-38-172,0 0-31,1 0 16,76 39-1,-76-39 1,-78 0 187,1 0-187,-1 0-1,1 0-15,-1 0 16,1 0 31,0 0-47,-1 0 15,1 0 17,-1 0-1,1 0-16,-1 0-15,1 0 16,-1 0 62,-38 0-78,39 0 16,-39 0-1,38 0 1,116-39 218,-38 39-234,-1 0 16,39-38-16,-38 38 16,-1 0-1,1 0-15,-1 0 16,1 0-16,-1 0 16,1 0-1,-39-39-15,38 39 16,0 0-1,1 0 17,-1 0-17,1 0 1,-78 0 218,1 0-218,-1 0-16,1 0 16,0 0-16,-1 0 15,1 0 1,-1 0-16,1 0 15,-1 0 79,78 0 156,-1 0-219,1 0-31,-1 0 47,1 0-31,-1 0-16,0 0 31,1 0 16,-1 0 62,1 0-77,-78 0 265,1 0-282,-1 0 1,1 0-1,0 0 64,-1 0-79,78 0 375,-1 0-375,0 0 31,1 0-31,-1 0 15,39-38 1,-38 38 15,-1 0 1,1-39-17,-1 39-15,-76 0 203,-1 0-187,1-38-16,-1 38 16,1 0-1,-1 0 1,1 0-1,-1 0 48,1 0-32,0 0-31,-1 0 16,1 0-1,-1 0 1,78 0 234,-1 0-234,1 0-1,-1 0-15,0 38 32,39-38-17,-38 39 32,-39-1 62,0 39-77,0-38-17,-39-39 1,1 0 0,-1 38 15,-37-38 47,76 39-62,0-1-1,-39-38 16,39 39 79,0-1-48,77-38-15,-39 0-16,-76 0 188,0 0-203,-1 0-16,1 0 47,-1 0-16,1 0-15,-1 0 15,1 0-31,-1 39 172,1-39-141,-1 0-15,1 0 46,-1 0-31,1 0 47,-1 0-78,1 0 16,76 0 265,1 0-281,38 0 16,38 0 0,-76 0-1,38 0 1,0 0-16,0 0 15,-39 0-15,0 0 16,1 0-16,-1 0 16,39 0-1,-38 0-15,-1 0 32,1 0-32,-1 0 15,1 0-15,38 0 16,0 0-1,-39 0 1,39 0 0,0 0-1,-38 0 1,38 0 0,-39 0 62,1 0-78,-1 0 15,1 0-15,-1 0 16,39 0 0,0 0-16,-38 0 15,-78 0 266,1 0-281,-39 0 32,38 38 61,78-38 32,-1 0-109,39 0-16,0 0 16,-39 0-1,1 0 1,-1 0-16,1 0 16,-1 0-1,-38 39-15,77-39 16,0 0-16,-38 0 15,38 0 1,-39 0 0,39 0 31,-38 0 406</inkml:trace>
  <inkml:trace contextRef="#ctx0" brushRef="#br0" timeOffset="19250.1969">501 1347 0,'0'38'234,"-39"1"-202,1-1-17,38 1 1,38-78 312,-38 78-141,0-1-171,0 1 47,0-1 30,0-76 32,0-39-109,0 38 0,77 1-16,-77-1 15,39-38-15,-39 39 16,0 0-1,38 38-15,-38-39 157,-38 39-142,-1 0-15,39 39 16,-38-1 0,38 0-16,0 1 31,-39-39-16,1 0 220,38-39-220,0 1 48,0 0-47,-39-1 109,1 39-110,-1 0 1,39 39 46,0 37-15,-38-76 125,38-76-156,0 37-1,0 1 1,0-1 15,0 1 63,38 38-63,1 0-15,-1 0 62,39 0-62,-77 38-1,39 1-15,-39-1 16,38 39-16,1 0 15,-39-39-15,0 1 32,38 38-32,-38 0 78,0-116 47,0 1-110,0-1 1,0 1 0,0-39-1,0 38 32,-38 1-31,-1 38 46,1 0-30,-1 0-1,1 0-16,-1 0-15,39 38 16,-38 1-16,-1-1 16,1 1 77,38-1-77,0 1 0,-39 38-1,1 0 1,38-39 0,0 1-1,-39-1 1,1-76 124,38-39-124,38 38-16,1 1 16,-1 38-1,39-77 1,-38 77 0,-1 0 46,-38-39-62,39 39 16,-1 0-1,1-77-15,38 39 16,-77-1 0,38 1 62,1 0-63,38-39 17,-77 38-17,0 1-15,38 38 16,-38-39 46,-77 116 95,39-77-64,-1 0-93,1 0 16,-1-77 15,39 39 0,-38 38-15,38-77 0,0 38 15,-77 1 172,38 38-187,1 0-1,-1 0-15,1 0 16,-1 0-16,1 0 47</inkml:trace>
  <inkml:trace contextRef="#ctx0" brushRef="#br0" timeOffset="20343.8354">-5311 6081 0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3-17T08:27:21.12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578 654 0,'0'77'157,"0"-38"-142,0-1 1,0 1-1,0-1 1,0 39 0,0-38-1,0 38 1,0-39 0,0 39-1,0-38 16,0-1 94,-39-76-93,39-1-32,0-38 15,-77 0-15,39-38 32,38 38-17,-39 38-15,39 1 16,-38-1-16,38 1 15,-39-1 1,39 1 0,0-1 46,0 78 79,0-1-126,0 1 1,0-1-16,0 1 16,0 38-16,0-39 31,0 1-15,0-1-1,0 1 1,0-1 124,-38-38-108,38-77-17,0 39 1,-116-78-16,78 39 16,38 39-16,-39-1 15,39 1 16,-38 38 204,38 77-204,0-39 0,0 39-15,0-38 0,0-1-1,0 39 1,0-38-1,38-1-15,-38 1 16,0-1-16,0 1 16,0 38-16,0-39 15,0 39-15,0-39 16,0 39-16,0-38 16,0-1-16,0 39 15,0-38 1,0-1-16,0-76 140,0-1-124,0-38-16,-38 39 16,38-1-16,0 1 15,0-1 1,0-38-16,0 39 16,0 0-16,0-39 15,0 38-15,0-38 16,0 39-1,0-39 1,0 0-16,0 38 16,0 1-1,0-1-15,0 1 16,0-1 0,0-38 15,0 39-16,0-39 1,0 38 0,0-38-16,38 0 15,1-38 1,-1 38 0,1 38-16,-1 39 171,-38 39-139,0-1-17,0 1 17,0-1-1,0 1-31,39-78 156,-1 1-156,1 38 16,-39-39-16,77-38 15,-39 77-15,39-38 16,0 38 62,-77 38-62,39-38-16,-39 39 15,38-1-15,-38 1 16,39 76-16,-39-76 16,38 38-16,1 0 15,-39 0-15,0 38 16,0-76-1,0 38-15,38-39 16,-38 39 0,0-38-16,0-1 31,0 1-15,0-78 109,0 1-125,0-39 15,-38 0 1,-1-77-1,39 77-15,-38 38 16,38-38 0,-39 0-16,39 39 15,-38 38 79,-1 38-78,1 1-16,-1-39 15,39 77 1,-38-39-16,38 1 16,-39-1-1,1-38 157,38-38-156,0-1-1,0-38-15,0 0 16,0 116 203,-39-1-219,39 1 15,-38 38 17,38-39-1,-39-38-16,1 0 189,38-77-158,-39 77 79,39 39-109,-38-1-16,76-38 172,-38-77-156,77 39-1,-38-1 1,38 39 15,-39 0-15,1 0 31,-1 0-1,1 0-46,-1 0 16,1 0 0,-1-38-16,1 38 31,-39-39 172,0 1-187,-39 38-1,1 0 1,-1 0 15,1 0-15,-1 0 15,1 0 32,-1 0-63,1 0 15,38 38 188,77 1-187,-39-39 0,39 38-16,0-38 15,-38 0 1,38 39-16,-39-39 47,1 0-32,37 38 1,-37-38 0,-1 0-1,-76 0 220,-1 0-204,39 39 234,39-39-249,-1 0 0,1 0-16,38 0 15,-77 38-15,38-38 16,1 39-16,-1-39 16,1 0-1,-1 0-15,1 38 31,-1-38-31,1 0 16,-78 0 172,-38 0-188,39-38 15,-1-1-15,1 1 16,-1-1-16,1 1 15,38-1 1,-39 39 31,1-38-47,38-1 47,-39 39-32,39-38 1,-77-1-16,1 39 16,37 0-16,1-38 15,76 38 188,39 38-187,-39-38-16,-38 39 16,77-1-16,0 1 15,-38-1-15,38 1 16,0-1 0,-39 1 187,-38-1-172,39-38-31,-39 39 16,0-1-16,0 1 15,0 38 1,0-39-16,-39 1 15,1-1-15,38 1 16,-39-1-16,-38 39 16,77-38-1,-38-39-15,38 115 16,-77-38 0,77-39-1,-39-38-15,1 39 31,-1-39 94,39-39-109,0-37-16,39-1 16,-39 0-16,115 0 15,-76 0-15,-39 0 16,115-39-16,-76 78 16,-39-39-16,38 38 15,1 39 141,-39 77-140,-39-77-16,1 77 16,-1-38-16,1-39 15,-39 38-15,38 1 16,-76 38-16,38 0 16,39-77-1,-39 38-15,38 1 16,1 38-16,-1-77 15,1 77 1,-1-39-16,39 0 203,39-76-187,-1 0-1,1 38-15,38-39 16,38-38-16,-77 39 16,39-1-16,-38 1 15,-1-1-15,1 39 110,-39 39-48,0-1-62,0 39 16,-39 0-16,39-38 15,-154 76-15,154-77 16,-76 1-16,37 38 16,1-39-16,-1 39 15,1-38 1,-1-1 0,39 1-1,0-1-15,-38 1 16,38-116 140,38 38-156,39 1 16,-77-1-16,77 1 15,0-39-15,-39 38 16,1 39 0,38-38-16,-39-1 15,-38 116 204,0-38-203,-38-1-1,38 1 1,38-39 124,39-39-140,-38 39 16,-1-38-16,39-1 16,-77 1-16,-38 38 156,-39 0-140,0 0-16,0 0 15,-39 0-15,78 38 16,0 1-16,-39-1 15,77-76 142,0-1-142,38 1 1,1 38 125,-39 38-141,0 1 31,0-1-16,-77 1 1,77-1 187,-39-38-187,1 39-16,-1-39 15,-38 38 1,39 1 0,115-39 234,-39 0-235,78-39-15,-39 1 16,38 38-16,-77 0 16,39-77-16,-38 77 31,-39 38 219,-39-38-203,1 0-32,-39 0 48,77-77-48,0 0 1,0 39 0,0-1-1,0 1-15,38-1 16,-38 1 0,0 0-16,77-39 15,-77 38 1,0 1-1,39-1-15,-39 1 16,38-1 0,1 1-16,-39-1 15,0 1-15,38 38 16,-38-39-16,0-38 16,39 39 140,-1-1-141,-38 1 1,39 38 47,-1 0 30,1 38-93,-39 39 32,0-38-32,0 38 15,0-39 1,0 39-1,0-38 17,38-39 61,1 0-77,38-39 0,-39 1-1,1 38 1,-1-39-16,-38 1 16,39 38-1,-1 0 126,-38 38-126,0 39 1,0-38-16,-38 38 16,38-39-1,-39 1-15,39-1 32,0 1-32,0-78 93,0 1-77,0-39-16,0 38 16,0 1-16,39-39 15,38-39-15,-77 78 16,0-1-1,38 39-15,-76 0 188,-1 0-188,-38 0 16,-115 116-16,153-116 15,-38 38-15,0 1 16,39-1-16,-1-38 15,1 39 110,38-1-93,0 1-1,0-1-15,0 1-1,0-1 16,0 1 16,-39-39-31,155 0 125,-1 0-126,-76 0-15,38 0 16,38-39-16,-76 39 15,38 0 17,-77 77 124,0-39-156,0 39 16,-39-38-1,-38 38-15,39-39 16,-1 39-16,1-38 15,-1 38-15,39-39 32,-38 1-32,-1-1 31,-38 1 0,39-1 0,-1 1-15,1-39-16,-1 0 16,1 0-1,-39 38-15,77 1 16,-39-1-16,39 1 16,0-1 327,39-38-327,-1 0 15,1 0 0,38 0-15,-39 0 0,1 0-1,-1 0-15,1 0 16,-1 0 0,39 0-1,-38 0-15,-1 0 16,1 0-1,-1 0-15,1 0 422</inkml:trace>
  <inkml:trace contextRef="#ctx0" brushRef="#br0" timeOffset="10250.0238">-461 1462 0,'0'39'47,"77"-1"156,-39-38-172,0 0-31,1 0 16,76 39-1,-76-39 1,-78 0 187,1 0-187,-1 0-1,1 0-15,-1 0 16,1 0 31,0 0-47,-1 0 15,1 0 17,-1 0-1,1 0-16,-1 0-15,1 0 16,-1 0 62,-38 0-78,39 0 16,-39 0-1,38 0 1,116-39 218,-38 39-234,-1 0 16,39-38-16,-38 38 16,-1 0-1,1 0-15,-1 0 16,1 0-16,-1 0 16,1 0-1,-39-39-15,38 39 16,0 0-1,1 0 17,-1 0-17,1 0 1,-78 0 218,1 0-218,-1 0-16,1 0 16,0 0-16,-1 0 15,1 0 1,-1 0-16,1 0 15,-1 0 79,78 0 156,-1 0-219,1 0-31,-1 0 47,1 0-31,-1 0-16,0 0 31,1 0 16,-1 0 62,1 0-77,-78 0 265,1 0-282,-1 0 1,1 0-1,0 0 64,-1 0-79,78 0 375,-1 0-375,0 0 31,1 0-31,-1 0 15,39-38 1,-38 38 15,-1 0 1,1-39-17,-1 39-15,-76 0 203,-1 0-187,1-38-16,-1 38 16,1 0-1,-1 0 1,1 0-1,-1 0 48,1 0-32,0 0-31,-1 0 16,1 0-1,-1 0 1,78 0 234,-1 0-234,1 0-1,-1 0-15,0 38 32,39-38-17,-38 39 32,-39-1 62,0 39-77,0-38-17,-39-39 1,1 0 0,-1 38 15,-37-38 47,76 39-62,0-1-1,-39-38 16,39 39 79,0-1-48,77-38-15,-39 0-16,-76 0 188,0 0-203,-1 0-16,1 0 47,-1 0-16,1 0-15,-1 0 15,1 0-31,-1 39 172,1-39-141,-1 0-15,1 0 46,-1 0-31,1 0 47,-1 0-78,1 0 16,76 0 265,1 0-281,38 0 16,38 0 0,-76 0-1,38 0 1,0 0-16,0 0 15,-39 0-15,0 0 16,1 0-16,-1 0 16,39 0-1,-38 0-15,-1 0 32,1 0-32,-1 0 15,1 0-15,38 0 16,0 0-1,-39 0 1,39 0 0,0 0-1,-38 0 1,38 0 0,-39 0 62,1 0-78,-1 0 15,1 0-15,-1 0 16,39 0 0,0 0-16,-38 0 15,-78 0 266,1 0-281,-39 0 32,38 38 61,78-38 32,-1 0-109,39 0-16,0 0 16,-39 0-1,1 0 1,-1 0-16,1 0 16,-1 0-1,-38 39-15,77-39 16,0 0-16,-38 0 15,38 0 1,-39 0 0,39 0 31,-38 0 406</inkml:trace>
  <inkml:trace contextRef="#ctx0" brushRef="#br0" timeOffset="19250.1969">501 1347 0,'0'38'234,"-39"1"-202,1-1-17,38 1 1,38-78 312,-38 78-141,0-1-171,0 1 47,0-1 30,0-76 32,0-39-109,0 38 0,77 1-16,-77-1 15,39-38-15,-39 39 16,0 0-1,38 38-15,-38-39 157,-38 39-142,-1 0-15,39 39 16,-38-1 0,38 0-16,0 1 31,-39-39-16,1 0 220,38-39-220,0 1 48,0 0-47,-39-1 109,1 39-110,-1 0 1,39 39 46,0 37-15,-38-76 125,38-76-156,0 37-1,0 1 1,0-1 15,0 1 63,38 38-63,1 0-15,-1 0 62,39 0-62,-77 38-1,39 1-15,-39-1 16,38 39-16,1 0 15,-39-39-15,0 1 32,38 38-32,-38 0 78,0-116 47,0 1-110,0-1 1,0 1 0,0-39-1,0 38 32,-38 1-31,-1 38 46,1 0-30,-1 0-1,1 0-16,-1 0-15,39 38 16,-38 1-16,-1-1 16,1 1 77,38-1-77,0 1 0,-39 38-1,1 0 1,38-39 0,0 1-1,-39-1 1,1-76 124,38-39-124,38 38-16,1 1 16,-1 38-1,39-77 1,-38 77 0,-1 0 46,-38-39-62,39 39 16,-1 0-1,1-77-15,38 39 16,-77-1 0,38 1 62,1 0-63,38-39 17,-77 38-17,0 1-15,38 38 16,-38-39 46,-77 116 95,39-77-64,-1 0-93,1 0 16,-1-77 15,39 39 0,-38 38-15,38-77 0,0 38 15,-77 1 172,38 38-187,1 0-1,-1 0-15,1 0 16,-1 0-16,1 0 47</inkml:trace>
  <inkml:trace contextRef="#ctx0" brushRef="#br0" timeOffset="20343.8354">-5311 6081 0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3-17T08:27:21.12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578 654 0,'0'77'157,"0"-38"-142,0-1 1,0 1-1,0-1 1,0 39 0,0-38-1,0 38 1,0-39 0,0 39-1,0-38 16,0-1 94,-39-76-93,39-1-32,0-38 15,-77 0-15,39-38 32,38 38-17,-39 38-15,39 1 16,-38-1-16,38 1 15,-39-1 1,39 1 0,0-1 46,0 78 79,0-1-126,0 1 1,0-1-16,0 1 16,0 38-16,0-39 31,0 1-15,0-1-1,0 1 1,0-1 124,-38-38-108,38-77-17,0 39 1,-116-78-16,78 39 16,38 39-16,-39-1 15,39 1 16,-38 38 204,38 77-204,0-39 0,0 39-15,0-38 0,0-1-1,0 39 1,0-38-1,38-1-15,-38 1 16,0-1-16,0 1 16,0 38-16,0-39 15,0 39-15,0-39 16,0 39-16,0-38 16,0-1-16,0 39 15,0-38 1,0-1-16,0-76 140,0-1-124,0-38-16,-38 39 16,38-1-16,0 1 15,0-1 1,0-38-16,0 39 16,0 0-16,0-39 15,0 38-15,0-38 16,0 39-1,0-39 1,0 0-16,0 38 16,0 1-1,0-1-15,0 1 16,0-1 0,0-38 15,0 39-16,0-39 1,0 38 0,0-38-16,38 0 15,1-38 1,-1 38 0,1 38-16,-1 39 171,-38 39-139,0-1-17,0 1 17,0-1-1,0 1-31,39-78 156,-1 1-156,1 38 16,-39-39-16,77-38 15,-39 77-15,39-38 16,0 38 62,-77 38-62,39-38-16,-39 39 15,38-1-15,-38 1 16,39 76-16,-39-76 16,38 38-16,1 0 15,-39 0-15,0 38 16,0-76-1,0 38-15,38-39 16,-38 39 0,0-38-16,0-1 31,0 1-15,0-78 109,0 1-125,0-39 15,-38 0 1,-1-77-1,39 77-15,-38 38 16,38-38 0,-39 0-16,39 39 15,-38 38 79,-1 38-78,1 1-16,-1-39 15,39 77 1,-38-39-16,38 1 16,-39-1-1,1-38 157,38-38-156,0-1-1,0-38-15,0 0 16,0 116 203,-39-1-219,39 1 15,-38 38 17,38-39-1,-39-38-16,1 0 189,38-77-158,-39 77 79,39 39-109,-38-1-16,76-38 172,-38-77-156,77 39-1,-38-1 1,38 39 15,-39 0-15,1 0 31,-1 0-1,1 0-46,-1 0 16,1 0 0,-1-38-16,1 38 31,-39-39 172,0 1-187,-39 38-1,1 0 1,-1 0 15,1 0-15,-1 0 15,1 0 32,-1 0-63,1 0 15,38 38 188,77 1-187,-39-39 0,39 38-16,0-38 15,-38 0 1,38 39-16,-39-39 47,1 0-32,37 38 1,-37-38 0,-1 0-1,-76 0 220,-1 0-204,39 39 234,39-39-249,-1 0 0,1 0-16,38 0 15,-77 38-15,38-38 16,1 39-16,-1-39 16,1 0-1,-1 0-15,1 38 31,-1-38-31,1 0 16,-78 0 172,-38 0-188,39-38 15,-1-1-15,1 1 16,-1-1-16,1 1 15,38-1 1,-39 39 31,1-38-47,38-1 47,-39 39-32,39-38 1,-77-1-16,1 39 16,37 0-16,1-38 15,76 38 188,39 38-187,-39-38-16,-38 39 16,77-1-16,0 1 15,-38-1-15,38 1 16,0-1 0,-39 1 187,-38-1-172,39-38-31,-39 39 16,0-1-16,0 1 15,0 38 1,0-39-16,-39 1 15,1-1-15,38 1 16,-39-1-16,-38 39 16,77-38-1,-38-39-15,38 115 16,-77-38 0,77-39-1,-39-38-15,1 39 31,-1-39 94,39-39-109,0-37-16,39-1 16,-39 0-16,115 0 15,-76 0-15,-39 0 16,115-39-16,-76 78 16,-39-39-16,38 38 15,1 39 141,-39 77-140,-39-77-16,1 77 16,-1-38-16,1-39 15,-39 38-15,38 1 16,-76 38-16,38 0 16,39-77-1,-39 38-15,38 1 16,1 38-16,-1-77 15,1 77 1,-1-39-16,39 0 203,39-76-187,-1 0-1,1 38-15,38-39 16,38-38-16,-77 39 16,39-1-16,-38 1 15,-1-1-15,1 39 110,-39 39-48,0-1-62,0 39 16,-39 0-16,39-38 15,-154 76-15,154-77 16,-76 1-16,37 38 16,1-39-16,-1 39 15,1-38 1,-1-1 0,39 1-1,0-1-15,-38 1 16,38-116 140,38 38-156,39 1 16,-77-1-16,77 1 15,0-39-15,-39 38 16,1 39 0,38-38-16,-39-1 15,-38 116 204,0-38-203,-38-1-1,38 1 1,38-39 124,39-39-140,-38 39 16,-1-38-16,39-1 16,-77 1-16,-38 38 156,-39 0-140,0 0-16,0 0 15,-39 0-15,78 38 16,0 1-16,-39-1 15,77-76 142,0-1-142,38 1 1,1 38 125,-39 38-141,0 1 31,0-1-16,-77 1 1,77-1 187,-39-38-187,1 39-16,-1-39 15,-38 38 1,39 1 0,115-39 234,-39 0-235,78-39-15,-39 1 16,38 38-16,-77 0 16,39-77-16,-38 77 31,-39 38 219,-39-38-203,1 0-32,-39 0 48,77-77-48,0 0 1,0 39 0,0-1-1,0 1-15,38-1 16,-38 1 0,0 0-16,77-39 15,-77 38 1,0 1-1,39-1-15,-39 1 16,38-1 0,1 1-16,-39-1 15,0 1-15,38 38 16,-38-39-16,0-38 16,39 39 140,-1-1-141,-38 1 1,39 38 47,-1 0 30,1 38-93,-39 39 32,0-38-32,0 38 15,0-39 1,0 39-1,0-38 17,38-39 61,1 0-77,38-39 0,-39 1-1,1 38 1,-1-39-16,-38 1 16,39 38-1,-1 0 126,-38 38-126,0 39 1,0-38-16,-38 38 16,38-39-1,-39 1-15,39-1 32,0 1-32,0-78 93,0 1-77,0-39-16,0 38 16,0 1-16,39-39 15,38-39-15,-77 78 16,0-1-1,38 39-15,-76 0 188,-1 0-188,-38 0 16,-115 116-16,153-116 15,-38 38-15,0 1 16,39-1-16,-1-38 15,1 39 110,38-1-93,0 1-1,0-1-15,0 1-1,0-1 16,0 1 16,-39-39-31,155 0 125,-1 0-126,-76 0-15,38 0 16,38-39-16,-76 39 15,38 0 17,-77 77 124,0-39-156,0 39 16,-39-38-1,-38 38-15,39-39 16,-1 39-16,1-38 15,-1 38-15,39-39 32,-38 1-32,-1-1 31,-38 1 0,39-1 0,-1 1-15,1-39-16,-1 0 16,1 0-1,-39 38-15,77 1 16,-39-1-16,39 1 16,0-1 327,39-38-327,-1 0 15,1 0 0,38 0-15,-39 0 0,1 0-1,-1 0-15,1 0 16,-1 0 0,39 0-1,-38 0-15,-1 0 16,1 0-1,-1 0-15,1 0 422</inkml:trace>
  <inkml:trace contextRef="#ctx0" brushRef="#br0" timeOffset="10250.0238">-461 1462 0,'0'39'47,"77"-1"156,-39-38-172,0 0-31,1 0 16,76 39-1,-76-39 1,-78 0 187,1 0-187,-1 0-1,1 0-15,-1 0 16,1 0 31,0 0-47,-1 0 15,1 0 17,-1 0-1,1 0-16,-1 0-15,1 0 16,-1 0 62,-38 0-78,39 0 16,-39 0-1,38 0 1,116-39 218,-38 39-234,-1 0 16,39-38-16,-38 38 16,-1 0-1,1 0-15,-1 0 16,1 0-16,-1 0 16,1 0-1,-39-39-15,38 39 16,0 0-1,1 0 17,-1 0-17,1 0 1,-78 0 218,1 0-218,-1 0-16,1 0 16,0 0-16,-1 0 15,1 0 1,-1 0-16,1 0 15,-1 0 79,78 0 156,-1 0-219,1 0-31,-1 0 47,1 0-31,-1 0-16,0 0 31,1 0 16,-1 0 62,1 0-77,-78 0 265,1 0-282,-1 0 1,1 0-1,0 0 64,-1 0-79,78 0 375,-1 0-375,0 0 31,1 0-31,-1 0 15,39-38 1,-38 38 15,-1 0 1,1-39-17,-1 39-15,-76 0 203,-1 0-187,1-38-16,-1 38 16,1 0-1,-1 0 1,1 0-1,-1 0 48,1 0-32,0 0-31,-1 0 16,1 0-1,-1 0 1,78 0 234,-1 0-234,1 0-1,-1 0-15,0 38 32,39-38-17,-38 39 32,-39-1 62,0 39-77,0-38-17,-39-39 1,1 0 0,-1 38 15,-37-38 47,76 39-62,0-1-1,-39-38 16,39 39 79,0-1-48,77-38-15,-39 0-16,-76 0 188,0 0-203,-1 0-16,1 0 47,-1 0-16,1 0-15,-1 0 15,1 0-31,-1 39 172,1-39-141,-1 0-15,1 0 46,-1 0-31,1 0 47,-1 0-78,1 0 16,76 0 265,1 0-281,38 0 16,38 0 0,-76 0-1,38 0 1,0 0-16,0 0 15,-39 0-15,0 0 16,1 0-16,-1 0 16,39 0-1,-38 0-15,-1 0 32,1 0-32,-1 0 15,1 0-15,38 0 16,0 0-1,-39 0 1,39 0 0,0 0-1,-38 0 1,38 0 0,-39 0 62,1 0-78,-1 0 15,1 0-15,-1 0 16,39 0 0,0 0-16,-38 0 15,-78 0 266,1 0-281,-39 0 32,38 38 61,78-38 32,-1 0-109,39 0-16,0 0 16,-39 0-1,1 0 1,-1 0-16,1 0 16,-1 0-1,-38 39-15,77-39 16,0 0-16,-38 0 15,38 0 1,-39 0 0,39 0 31,-38 0 406</inkml:trace>
  <inkml:trace contextRef="#ctx0" brushRef="#br0" timeOffset="19250.1969">501 1347 0,'0'38'234,"-39"1"-202,1-1-17,38 1 1,38-78 312,-38 78-141,0-1-171,0 1 47,0-1 30,0-76 32,0-39-109,0 38 0,77 1-16,-77-1 15,39-38-15,-39 39 16,0 0-1,38 38-15,-38-39 157,-38 39-142,-1 0-15,39 39 16,-38-1 0,38 0-16,0 1 31,-39-39-16,1 0 220,38-39-220,0 1 48,0 0-47,-39-1 109,1 39-110,-1 0 1,39 39 46,0 37-15,-38-76 125,38-76-156,0 37-1,0 1 1,0-1 15,0 1 63,38 38-63,1 0-15,-1 0 62,39 0-62,-77 38-1,39 1-15,-39-1 16,38 39-16,1 0 15,-39-39-15,0 1 32,38 38-32,-38 0 78,0-116 47,0 1-110,0-1 1,0 1 0,0-39-1,0 38 32,-38 1-31,-1 38 46,1 0-30,-1 0-1,1 0-16,-1 0-15,39 38 16,-38 1-16,-1-1 16,1 1 77,38-1-77,0 1 0,-39 38-1,1 0 1,38-39 0,0 1-1,-39-1 1,1-76 124,38-39-124,38 38-16,1 1 16,-1 38-1,39-77 1,-38 77 0,-1 0 46,-38-39-62,39 39 16,-1 0-1,1-77-15,38 39 16,-77-1 0,38 1 62,1 0-63,38-39 17,-77 38-17,0 1-15,38 38 16,-38-39 46,-77 116 95,39-77-64,-1 0-93,1 0 16,-1-77 15,39 39 0,-38 38-15,38-77 0,0 38 15,-77 1 172,38 38-187,1 0-1,-1 0-15,1 0 16,-1 0-16,1 0 47</inkml:trace>
  <inkml:trace contextRef="#ctx0" brushRef="#br0" timeOffset="20343.8354">-5311 6081 0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3-17T08:27:21.12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578 654 0,'0'77'157,"0"-38"-142,0-1 1,0 1-1,0-1 1,0 39 0,0-38-1,0 38 1,0-39 0,0 39-1,0-38 16,0-1 94,-39-76-93,39-1-32,0-38 15,-77 0-15,39-38 32,38 38-17,-39 38-15,39 1 16,-38-1-16,38 1 15,-39-1 1,39 1 0,0-1 46,0 78 79,0-1-126,0 1 1,0-1-16,0 1 16,0 38-16,0-39 31,0 1-15,0-1-1,0 1 1,0-1 124,-38-38-108,38-77-17,0 39 1,-116-78-16,78 39 16,38 39-16,-39-1 15,39 1 16,-38 38 204,38 77-204,0-39 0,0 39-15,0-38 0,0-1-1,0 39 1,0-38-1,38-1-15,-38 1 16,0-1-16,0 1 16,0 38-16,0-39 15,0 39-15,0-39 16,0 39-16,0-38 16,0-1-16,0 39 15,0-38 1,0-1-16,0-76 140,0-1-124,0-38-16,-38 39 16,38-1-16,0 1 15,0-1 1,0-38-16,0 39 16,0 0-16,0-39 15,0 38-15,0-38 16,0 39-1,0-39 1,0 0-16,0 38 16,0 1-1,0-1-15,0 1 16,0-1 0,0-38 15,0 39-16,0-39 1,0 38 0,0-38-16,38 0 15,1-38 1,-1 38 0,1 38-16,-1 39 171,-38 39-139,0-1-17,0 1 17,0-1-1,0 1-31,39-78 156,-1 1-156,1 38 16,-39-39-16,77-38 15,-39 77-15,39-38 16,0 38 62,-77 38-62,39-38-16,-39 39 15,38-1-15,-38 1 16,39 76-16,-39-76 16,38 38-16,1 0 15,-39 0-15,0 38 16,0-76-1,0 38-15,38-39 16,-38 39 0,0-38-16,0-1 31,0 1-15,0-78 109,0 1-125,0-39 15,-38 0 1,-1-77-1,39 77-15,-38 38 16,38-38 0,-39 0-16,39 39 15,-38 38 79,-1 38-78,1 1-16,-1-39 15,39 77 1,-38-39-16,38 1 16,-39-1-1,1-38 157,38-38-156,0-1-1,0-38-15,0 0 16,0 116 203,-39-1-219,39 1 15,-38 38 17,38-39-1,-39-38-16,1 0 189,38-77-158,-39 77 79,39 39-109,-38-1-16,76-38 172,-38-77-156,77 39-1,-38-1 1,38 39 15,-39 0-15,1 0 31,-1 0-1,1 0-46,-1 0 16,1 0 0,-1-38-16,1 38 31,-39-39 172,0 1-187,-39 38-1,1 0 1,-1 0 15,1 0-15,-1 0 15,1 0 32,-1 0-63,1 0 15,38 38 188,77 1-187,-39-39 0,39 38-16,0-38 15,-38 0 1,38 39-16,-39-39 47,1 0-32,37 38 1,-37-38 0,-1 0-1,-76 0 220,-1 0-204,39 39 234,39-39-249,-1 0 0,1 0-16,38 0 15,-77 38-15,38-38 16,1 39-16,-1-39 16,1 0-1,-1 0-15,1 38 31,-1-38-31,1 0 16,-78 0 172,-38 0-188,39-38 15,-1-1-15,1 1 16,-1-1-16,1 1 15,38-1 1,-39 39 31,1-38-47,38-1 47,-39 39-32,39-38 1,-77-1-16,1 39 16,37 0-16,1-38 15,76 38 188,39 38-187,-39-38-16,-38 39 16,77-1-16,0 1 15,-38-1-15,38 1 16,0-1 0,-39 1 187,-38-1-172,39-38-31,-39 39 16,0-1-16,0 1 15,0 38 1,0-39-16,-39 1 15,1-1-15,38 1 16,-39-1-16,-38 39 16,77-38-1,-38-39-15,38 115 16,-77-38 0,77-39-1,-39-38-15,1 39 31,-1-39 94,39-39-109,0-37-16,39-1 16,-39 0-16,115 0 15,-76 0-15,-39 0 16,115-39-16,-76 78 16,-39-39-16,38 38 15,1 39 141,-39 77-140,-39-77-16,1 77 16,-1-38-16,1-39 15,-39 38-15,38 1 16,-76 38-16,38 0 16,39-77-1,-39 38-15,38 1 16,1 38-16,-1-77 15,1 77 1,-1-39-16,39 0 203,39-76-187,-1 0-1,1 38-15,38-39 16,38-38-16,-77 39 16,39-1-16,-38 1 15,-1-1-15,1 39 110,-39 39-48,0-1-62,0 39 16,-39 0-16,39-38 15,-154 76-15,154-77 16,-76 1-16,37 38 16,1-39-16,-1 39 15,1-38 1,-1-1 0,39 1-1,0-1-15,-38 1 16,38-116 140,38 38-156,39 1 16,-77-1-16,77 1 15,0-39-15,-39 38 16,1 39 0,38-38-16,-39-1 15,-38 116 204,0-38-203,-38-1-1,38 1 1,38-39 124,39-39-140,-38 39 16,-1-38-16,39-1 16,-77 1-16,-38 38 156,-39 0-140,0 0-16,0 0 15,-39 0-15,78 38 16,0 1-16,-39-1 15,77-76 142,0-1-142,38 1 1,1 38 125,-39 38-141,0 1 31,0-1-16,-77 1 1,77-1 187,-39-38-187,1 39-16,-1-39 15,-38 38 1,39 1 0,115-39 234,-39 0-235,78-39-15,-39 1 16,38 38-16,-77 0 16,39-77-16,-38 77 31,-39 38 219,-39-38-203,1 0-32,-39 0 48,77-77-48,0 0 1,0 39 0,0-1-1,0 1-15,38-1 16,-38 1 0,0 0-16,77-39 15,-77 38 1,0 1-1,39-1-15,-39 1 16,38-1 0,1 1-16,-39-1 15,0 1-15,38 38 16,-38-39-16,0-38 16,39 39 140,-1-1-141,-38 1 1,39 38 47,-1 0 30,1 38-93,-39 39 32,0-38-32,0 38 15,0-39 1,0 39-1,0-38 17,38-39 61,1 0-77,38-39 0,-39 1-1,1 38 1,-1-39-16,-38 1 16,39 38-1,-1 0 126,-38 38-126,0 39 1,0-38-16,-38 38 16,38-39-1,-39 1-15,39-1 32,0 1-32,0-78 93,0 1-77,0-39-16,0 38 16,0 1-16,39-39 15,38-39-15,-77 78 16,0-1-1,38 39-15,-76 0 188,-1 0-188,-38 0 16,-115 116-16,153-116 15,-38 38-15,0 1 16,39-1-16,-1-38 15,1 39 110,38-1-93,0 1-1,0-1-15,0 1-1,0-1 16,0 1 16,-39-39-31,155 0 125,-1 0-126,-76 0-15,38 0 16,38-39-16,-76 39 15,38 0 17,-77 77 124,0-39-156,0 39 16,-39-38-1,-38 38-15,39-39 16,-1 39-16,1-38 15,-1 38-15,39-39 32,-38 1-32,-1-1 31,-38 1 0,39-1 0,-1 1-15,1-39-16,-1 0 16,1 0-1,-39 38-15,77 1 16,-39-1-16,39 1 16,0-1 327,39-38-327,-1 0 15,1 0 0,38 0-15,-39 0 0,1 0-1,-1 0-15,1 0 16,-1 0 0,39 0-1,-38 0-15,-1 0 16,1 0-1,-1 0-15,1 0 422</inkml:trace>
  <inkml:trace contextRef="#ctx0" brushRef="#br0" timeOffset="10250.0238">-461 1462 0,'0'39'47,"77"-1"156,-39-38-172,0 0-31,1 0 16,76 39-1,-76-39 1,-78 0 187,1 0-187,-1 0-1,1 0-15,-1 0 16,1 0 31,0 0-47,-1 0 15,1 0 17,-1 0-1,1 0-16,-1 0-15,1 0 16,-1 0 62,-38 0-78,39 0 16,-39 0-1,38 0 1,116-39 218,-38 39-234,-1 0 16,39-38-16,-38 38 16,-1 0-1,1 0-15,-1 0 16,1 0-16,-1 0 16,1 0-1,-39-39-15,38 39 16,0 0-1,1 0 17,-1 0-17,1 0 1,-78 0 218,1 0-218,-1 0-16,1 0 16,0 0-16,-1 0 15,1 0 1,-1 0-16,1 0 15,-1 0 79,78 0 156,-1 0-219,1 0-31,-1 0 47,1 0-31,-1 0-16,0 0 31,1 0 16,-1 0 62,1 0-77,-78 0 265,1 0-282,-1 0 1,1 0-1,0 0 64,-1 0-79,78 0 375,-1 0-375,0 0 31,1 0-31,-1 0 15,39-38 1,-38 38 15,-1 0 1,1-39-17,-1 39-15,-76 0 203,-1 0-187,1-38-16,-1 38 16,1 0-1,-1 0 1,1 0-1,-1 0 48,1 0-32,0 0-31,-1 0 16,1 0-1,-1 0 1,78 0 234,-1 0-234,1 0-1,-1 0-15,0 38 32,39-38-17,-38 39 32,-39-1 62,0 39-77,0-38-17,-39-39 1,1 0 0,-1 38 15,-37-38 47,76 39-62,0-1-1,-39-38 16,39 39 79,0-1-48,77-38-15,-39 0-16,-76 0 188,0 0-203,-1 0-16,1 0 47,-1 0-16,1 0-15,-1 0 15,1 0-31,-1 39 172,1-39-141,-1 0-15,1 0 46,-1 0-31,1 0 47,-1 0-78,1 0 16,76 0 265,1 0-281,38 0 16,38 0 0,-76 0-1,38 0 1,0 0-16,0 0 15,-39 0-15,0 0 16,1 0-16,-1 0 16,39 0-1,-38 0-15,-1 0 32,1 0-32,-1 0 15,1 0-15,38 0 16,0 0-1,-39 0 1,39 0 0,0 0-1,-38 0 1,38 0 0,-39 0 62,1 0-78,-1 0 15,1 0-15,-1 0 16,39 0 0,0 0-16,-38 0 15,-78 0 266,1 0-281,-39 0 32,38 38 61,78-38 32,-1 0-109,39 0-16,0 0 16,-39 0-1,1 0 1,-1 0-16,1 0 16,-1 0-1,-38 39-15,77-39 16,0 0-16,-38 0 15,38 0 1,-39 0 0,39 0 31,-38 0 406</inkml:trace>
  <inkml:trace contextRef="#ctx0" brushRef="#br0" timeOffset="19250.1969">501 1347 0,'0'38'234,"-39"1"-202,1-1-17,38 1 1,38-78 312,-38 78-141,0-1-171,0 1 47,0-1 30,0-76 32,0-39-109,0 38 0,77 1-16,-77-1 15,39-38-15,-39 39 16,0 0-1,38 38-15,-38-39 157,-38 39-142,-1 0-15,39 39 16,-38-1 0,38 0-16,0 1 31,-39-39-16,1 0 220,38-39-220,0 1 48,0 0-47,-39-1 109,1 39-110,-1 0 1,39 39 46,0 37-15,-38-76 125,38-76-156,0 37-1,0 1 1,0-1 15,0 1 63,38 38-63,1 0-15,-1 0 62,39 0-62,-77 38-1,39 1-15,-39-1 16,38 39-16,1 0 15,-39-39-15,0 1 32,38 38-32,-38 0 78,0-116 47,0 1-110,0-1 1,0 1 0,0-39-1,0 38 32,-38 1-31,-1 38 46,1 0-30,-1 0-1,1 0-16,-1 0-15,39 38 16,-38 1-16,-1-1 16,1 1 77,38-1-77,0 1 0,-39 38-1,1 0 1,38-39 0,0 1-1,-39-1 1,1-76 124,38-39-124,38 38-16,1 1 16,-1 38-1,39-77 1,-38 77 0,-1 0 46,-38-39-62,39 39 16,-1 0-1,1-77-15,38 39 16,-77-1 0,38 1 62,1 0-63,38-39 17,-77 38-17,0 1-15,38 38 16,-38-39 46,-77 116 95,39-77-64,-1 0-93,1 0 16,-1-77 15,39 39 0,-38 38-15,38-77 0,0 38 15,-77 1 172,38 38-187,1 0-1,-1 0-15,1 0 16,-1 0-16,1 0 47</inkml:trace>
  <inkml:trace contextRef="#ctx0" brushRef="#br0" timeOffset="20343.8354">-5311 6081 0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3-17T08:27:21.12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578 654 0,'0'77'157,"0"-38"-142,0-1 1,0 1-1,0-1 1,0 39 0,0-38-1,0 38 1,0-39 0,0 39-1,0-38 16,0-1 94,-39-76-93,39-1-32,0-38 15,-77 0-15,39-38 32,38 38-17,-39 38-15,39 1 16,-38-1-16,38 1 15,-39-1 1,39 1 0,0-1 46,0 78 79,0-1-126,0 1 1,0-1-16,0 1 16,0 38-16,0-39 31,0 1-15,0-1-1,0 1 1,0-1 124,-38-38-108,38-77-17,0 39 1,-116-78-16,78 39 16,38 39-16,-39-1 15,39 1 16,-38 38 204,38 77-204,0-39 0,0 39-15,0-38 0,0-1-1,0 39 1,0-38-1,38-1-15,-38 1 16,0-1-16,0 1 16,0 38-16,0-39 15,0 39-15,0-39 16,0 39-16,0-38 16,0-1-16,0 39 15,0-38 1,0-1-16,0-76 140,0-1-124,0-38-16,-38 39 16,38-1-16,0 1 15,0-1 1,0-38-16,0 39 16,0 0-16,0-39 15,0 38-15,0-38 16,0 39-1,0-39 1,0 0-16,0 38 16,0 1-1,0-1-15,0 1 16,0-1 0,0-38 15,0 39-16,0-39 1,0 38 0,0-38-16,38 0 15,1-38 1,-1 38 0,1 38-16,-1 39 171,-38 39-139,0-1-17,0 1 17,0-1-1,0 1-31,39-78 156,-1 1-156,1 38 16,-39-39-16,77-38 15,-39 77-15,39-38 16,0 38 62,-77 38-62,39-38-16,-39 39 15,38-1-15,-38 1 16,39 76-16,-39-76 16,38 38-16,1 0 15,-39 0-15,0 38 16,0-76-1,0 38-15,38-39 16,-38 39 0,0-38-16,0-1 31,0 1-15,0-78 109,0 1-125,0-39 15,-38 0 1,-1-77-1,39 77-15,-38 38 16,38-38 0,-39 0-16,39 39 15,-38 38 79,-1 38-78,1 1-16,-1-39 15,39 77 1,-38-39-16,38 1 16,-39-1-1,1-38 157,38-38-156,0-1-1,0-38-15,0 0 16,0 116 203,-39-1-219,39 1 15,-38 38 17,38-39-1,-39-38-16,1 0 189,38-77-158,-39 77 79,39 39-109,-38-1-16,76-38 172,-38-77-156,77 39-1,-38-1 1,38 39 15,-39 0-15,1 0 31,-1 0-1,1 0-46,-1 0 16,1 0 0,-1-38-16,1 38 31,-39-39 172,0 1-187,-39 38-1,1 0 1,-1 0 15,1 0-15,-1 0 15,1 0 32,-1 0-63,1 0 15,38 38 188,77 1-187,-39-39 0,39 38-16,0-38 15,-38 0 1,38 39-16,-39-39 47,1 0-32,37 38 1,-37-38 0,-1 0-1,-76 0 220,-1 0-204,39 39 234,39-39-249,-1 0 0,1 0-16,38 0 15,-77 38-15,38-38 16,1 39-16,-1-39 16,1 0-1,-1 0-15,1 38 31,-1-38-31,1 0 16,-78 0 172,-38 0-188,39-38 15,-1-1-15,1 1 16,-1-1-16,1 1 15,38-1 1,-39 39 31,1-38-47,38-1 47,-39 39-32,39-38 1,-77-1-16,1 39 16,37 0-16,1-38 15,76 38 188,39 38-187,-39-38-16,-38 39 16,77-1-16,0 1 15,-38-1-15,38 1 16,0-1 0,-39 1 187,-38-1-172,39-38-31,-39 39 16,0-1-16,0 1 15,0 38 1,0-39-16,-39 1 15,1-1-15,38 1 16,-39-1-16,-38 39 16,77-38-1,-38-39-15,38 115 16,-77-38 0,77-39-1,-39-38-15,1 39 31,-1-39 94,39-39-109,0-37-16,39-1 16,-39 0-16,115 0 15,-76 0-15,-39 0 16,115-39-16,-76 78 16,-39-39-16,38 38 15,1 39 141,-39 77-140,-39-77-16,1 77 16,-1-38-16,1-39 15,-39 38-15,38 1 16,-76 38-16,38 0 16,39-77-1,-39 38-15,38 1 16,1 38-16,-1-77 15,1 77 1,-1-39-16,39 0 203,39-76-187,-1 0-1,1 38-15,38-39 16,38-38-16,-77 39 16,39-1-16,-38 1 15,-1-1-15,1 39 110,-39 39-48,0-1-62,0 39 16,-39 0-16,39-38 15,-154 76-15,154-77 16,-76 1-16,37 38 16,1-39-16,-1 39 15,1-38 1,-1-1 0,39 1-1,0-1-15,-38 1 16,38-116 140,38 38-156,39 1 16,-77-1-16,77 1 15,0-39-15,-39 38 16,1 39 0,38-38-16,-39-1 15,-38 116 204,0-38-203,-38-1-1,38 1 1,38-39 124,39-39-140,-38 39 16,-1-38-16,39-1 16,-77 1-16,-38 38 156,-39 0-140,0 0-16,0 0 15,-39 0-15,78 38 16,0 1-16,-39-1 15,77-76 142,0-1-142,38 1 1,1 38 125,-39 38-141,0 1 31,0-1-16,-77 1 1,77-1 187,-39-38-187,1 39-16,-1-39 15,-38 38 1,39 1 0,115-39 234,-39 0-235,78-39-15,-39 1 16,38 38-16,-77 0 16,39-77-16,-38 77 31,-39 38 219,-39-38-203,1 0-32,-39 0 48,77-77-48,0 0 1,0 39 0,0-1-1,0 1-15,38-1 16,-38 1 0,0 0-16,77-39 15,-77 38 1,0 1-1,39-1-15,-39 1 16,38-1 0,1 1-16,-39-1 15,0 1-15,38 38 16,-38-39-16,0-38 16,39 39 140,-1-1-141,-38 1 1,39 38 47,-1 0 30,1 38-93,-39 39 32,0-38-32,0 38 15,0-39 1,0 39-1,0-38 17,38-39 61,1 0-77,38-39 0,-39 1-1,1 38 1,-1-39-16,-38 1 16,39 38-1,-1 0 126,-38 38-126,0 39 1,0-38-16,-38 38 16,38-39-1,-39 1-15,39-1 32,0 1-32,0-78 93,0 1-77,0-39-16,0 38 16,0 1-16,39-39 15,38-39-15,-77 78 16,0-1-1,38 39-15,-76 0 188,-1 0-188,-38 0 16,-115 116-16,153-116 15,-38 38-15,0 1 16,39-1-16,-1-38 15,1 39 110,38-1-93,0 1-1,0-1-15,0 1-1,0-1 16,0 1 16,-39-39-31,155 0 125,-1 0-126,-76 0-15,38 0 16,38-39-16,-76 39 15,38 0 17,-77 77 124,0-39-156,0 39 16,-39-38-1,-38 38-15,39-39 16,-1 39-16,1-38 15,-1 38-15,39-39 32,-38 1-32,-1-1 31,-38 1 0,39-1 0,-1 1-15,1-39-16,-1 0 16,1 0-1,-39 38-15,77 1 16,-39-1-16,39 1 16,0-1 327,39-38-327,-1 0 15,1 0 0,38 0-15,-39 0 0,1 0-1,-1 0-15,1 0 16,-1 0 0,39 0-1,-38 0-15,-1 0 16,1 0-1,-1 0-15,1 0 422</inkml:trace>
  <inkml:trace contextRef="#ctx0" brushRef="#br0" timeOffset="10250.0238">-461 1462 0,'0'39'47,"77"-1"156,-39-38-172,0 0-31,1 0 16,76 39-1,-76-39 1,-78 0 187,1 0-187,-1 0-1,1 0-15,-1 0 16,1 0 31,0 0-47,-1 0 15,1 0 17,-1 0-1,1 0-16,-1 0-15,1 0 16,-1 0 62,-38 0-78,39 0 16,-39 0-1,38 0 1,116-39 218,-38 39-234,-1 0 16,39-38-16,-38 38 16,-1 0-1,1 0-15,-1 0 16,1 0-16,-1 0 16,1 0-1,-39-39-15,38 39 16,0 0-1,1 0 17,-1 0-17,1 0 1,-78 0 218,1 0-218,-1 0-16,1 0 16,0 0-16,-1 0 15,1 0 1,-1 0-16,1 0 15,-1 0 79,78 0 156,-1 0-219,1 0-31,-1 0 47,1 0-31,-1 0-16,0 0 31,1 0 16,-1 0 62,1 0-77,-78 0 265,1 0-282,-1 0 1,1 0-1,0 0 64,-1 0-79,78 0 375,-1 0-375,0 0 31,1 0-31,-1 0 15,39-38 1,-38 38 15,-1 0 1,1-39-17,-1 39-15,-76 0 203,-1 0-187,1-38-16,-1 38 16,1 0-1,-1 0 1,1 0-1,-1 0 48,1 0-32,0 0-31,-1 0 16,1 0-1,-1 0 1,78 0 234,-1 0-234,1 0-1,-1 0-15,0 38 32,39-38-17,-38 39 32,-39-1 62,0 39-77,0-38-17,-39-39 1,1 0 0,-1 38 15,-37-38 47,76 39-62,0-1-1,-39-38 16,39 39 79,0-1-48,77-38-15,-39 0-16,-76 0 188,0 0-203,-1 0-16,1 0 47,-1 0-16,1 0-15,-1 0 15,1 0-31,-1 39 172,1-39-141,-1 0-15,1 0 46,-1 0-31,1 0 47,-1 0-78,1 0 16,76 0 265,1 0-281,38 0 16,38 0 0,-76 0-1,38 0 1,0 0-16,0 0 15,-39 0-15,0 0 16,1 0-16,-1 0 16,39 0-1,-38 0-15,-1 0 32,1 0-32,-1 0 15,1 0-15,38 0 16,0 0-1,-39 0 1,39 0 0,0 0-1,-38 0 1,38 0 0,-39 0 62,1 0-78,-1 0 15,1 0-15,-1 0 16,39 0 0,0 0-16,-38 0 15,-78 0 266,1 0-281,-39 0 32,38 38 61,78-38 32,-1 0-109,39 0-16,0 0 16,-39 0-1,1 0 1,-1 0-16,1 0 16,-1 0-1,-38 39-15,77-39 16,0 0-16,-38 0 15,38 0 1,-39 0 0,39 0 31,-38 0 406</inkml:trace>
  <inkml:trace contextRef="#ctx0" brushRef="#br0" timeOffset="19250.1969">501 1347 0,'0'38'234,"-39"1"-202,1-1-17,38 1 1,38-78 312,-38 78-141,0-1-171,0 1 47,0-1 30,0-76 32,0-39-109,0 38 0,77 1-16,-77-1 15,39-38-15,-39 39 16,0 0-1,38 38-15,-38-39 157,-38 39-142,-1 0-15,39 39 16,-38-1 0,38 0-16,0 1 31,-39-39-16,1 0 220,38-39-220,0 1 48,0 0-47,-39-1 109,1 39-110,-1 0 1,39 39 46,0 37-15,-38-76 125,38-76-156,0 37-1,0 1 1,0-1 15,0 1 63,38 38-63,1 0-15,-1 0 62,39 0-62,-77 38-1,39 1-15,-39-1 16,38 39-16,1 0 15,-39-39-15,0 1 32,38 38-32,-38 0 78,0-116 47,0 1-110,0-1 1,0 1 0,0-39-1,0 38 32,-38 1-31,-1 38 46,1 0-30,-1 0-1,1 0-16,-1 0-15,39 38 16,-38 1-16,-1-1 16,1 1 77,38-1-77,0 1 0,-39 38-1,1 0 1,38-39 0,0 1-1,-39-1 1,1-76 124,38-39-124,38 38-16,1 1 16,-1 38-1,39-77 1,-38 77 0,-1 0 46,-38-39-62,39 39 16,-1 0-1,1-77-15,38 39 16,-77-1 0,38 1 62,1 0-63,38-39 17,-77 38-17,0 1-15,38 38 16,-38-39 46,-77 116 95,39-77-64,-1 0-93,1 0 16,-1-77 15,39 39 0,-38 38-15,38-77 0,0 38 15,-77 1 172,38 38-187,1 0-1,-1 0-15,1 0 16,-1 0-16,1 0 47</inkml:trace>
  <inkml:trace contextRef="#ctx0" brushRef="#br0" timeOffset="20343.8354">-5311 6081 0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8A9C-02DA-44BB-85CB-A10F2A2851B2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7344-45D0-4BBE-9D0D-58DE906F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3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8A9C-02DA-44BB-85CB-A10F2A2851B2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7344-45D0-4BBE-9D0D-58DE906F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8A9C-02DA-44BB-85CB-A10F2A2851B2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7344-45D0-4BBE-9D0D-58DE906F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80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8A9C-02DA-44BB-85CB-A10F2A2851B2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7344-45D0-4BBE-9D0D-58DE906F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9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8A9C-02DA-44BB-85CB-A10F2A2851B2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7344-45D0-4BBE-9D0D-58DE906F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0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8A9C-02DA-44BB-85CB-A10F2A2851B2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7344-45D0-4BBE-9D0D-58DE906F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86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8A9C-02DA-44BB-85CB-A10F2A2851B2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7344-45D0-4BBE-9D0D-58DE906F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11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8A9C-02DA-44BB-85CB-A10F2A2851B2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7344-45D0-4BBE-9D0D-58DE906F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65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8A9C-02DA-44BB-85CB-A10F2A2851B2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7344-45D0-4BBE-9D0D-58DE906F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8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8A9C-02DA-44BB-85CB-A10F2A2851B2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7344-45D0-4BBE-9D0D-58DE906F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4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8A9C-02DA-44BB-85CB-A10F2A2851B2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7344-45D0-4BBE-9D0D-58DE906F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88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58A9C-02DA-44BB-85CB-A10F2A2851B2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7344-45D0-4BBE-9D0D-58DE906F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9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emf"/><Relationship Id="rId4" Type="http://schemas.openxmlformats.org/officeDocument/2006/relationships/customXml" Target="../ink/ink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7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7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7" Type="http://schemas.openxmlformats.org/officeDocument/2006/relationships/image" Target="../media/image4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7" Type="http://schemas.openxmlformats.org/officeDocument/2006/relationships/image" Target="../media/image4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7" Type="http://schemas.openxmlformats.org/officeDocument/2006/relationships/image" Target="../media/image5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Занятие 4 </a:t>
            </a:r>
            <a:br>
              <a:rPr lang="ru-RU" b="1" dirty="0" smtClean="0"/>
            </a:br>
            <a:r>
              <a:rPr lang="ru-RU" b="1" dirty="0" smtClean="0"/>
              <a:t>он-</a:t>
            </a:r>
            <a:r>
              <a:rPr lang="ru-RU" b="1" dirty="0" err="1" smtClean="0"/>
              <a:t>лайн</a:t>
            </a:r>
            <a:r>
              <a:rPr lang="ru-RU" b="1" dirty="0" smtClean="0"/>
              <a:t> школы по химии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Задания 17, 18 и 19 ЕГЭ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«Классификация химических реакций», 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«Скорость химических реакций», 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«</a:t>
            </a:r>
            <a:r>
              <a:rPr lang="ru-RU" b="1" dirty="0" err="1" smtClean="0"/>
              <a:t>Окислительно</a:t>
            </a:r>
            <a:r>
              <a:rPr lang="ru-RU" b="1" dirty="0" smtClean="0"/>
              <a:t>-восстановительные реакции»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589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922914" y="308667"/>
            <a:ext cx="7722322" cy="255922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6802"/>
          <a:stretch/>
        </p:blipFill>
        <p:spPr bwMode="auto">
          <a:xfrm>
            <a:off x="2746145" y="3532909"/>
            <a:ext cx="8351346" cy="2479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550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5" dirty="0">
                <a:solidFill>
                  <a:srgbClr val="2D519C"/>
                </a:solidFill>
                <a:latin typeface="Verdana"/>
                <a:cs typeface="Verdana"/>
              </a:rPr>
              <a:t>Задание </a:t>
            </a:r>
            <a:r>
              <a:rPr lang="ru-RU" sz="2800" b="1" spc="-5" dirty="0" smtClean="0">
                <a:solidFill>
                  <a:srgbClr val="2D519C"/>
                </a:solidFill>
                <a:latin typeface="Verdana"/>
                <a:cs typeface="Verdana"/>
              </a:rPr>
              <a:t>18. </a:t>
            </a:r>
            <a:r>
              <a:rPr lang="ru-RU" sz="2800" b="1" spc="-5" dirty="0">
                <a:solidFill>
                  <a:srgbClr val="2D519C"/>
                </a:solidFill>
                <a:latin typeface="Verdana"/>
                <a:cs typeface="Verdana"/>
              </a:rPr>
              <a:t>Уровень базовый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6182"/>
            <a:ext cx="10515600" cy="486078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035"/>
              </a:spcBef>
              <a:buNone/>
            </a:pPr>
            <a:r>
              <a:rPr lang="ru-RU" b="1" dirty="0">
                <a:solidFill>
                  <a:srgbClr val="2D519C"/>
                </a:solidFill>
                <a:latin typeface="Verdana"/>
                <a:cs typeface="Verdana"/>
              </a:rPr>
              <a:t>Спецификация</a:t>
            </a:r>
            <a:r>
              <a:rPr lang="ru-RU" b="1" spc="-40" dirty="0">
                <a:solidFill>
                  <a:srgbClr val="2D519C"/>
                </a:solidFill>
                <a:latin typeface="Verdana"/>
                <a:cs typeface="Verdana"/>
              </a:rPr>
              <a:t> </a:t>
            </a:r>
            <a:r>
              <a:rPr lang="ru-RU" b="1" spc="-5" dirty="0">
                <a:solidFill>
                  <a:srgbClr val="2D519C"/>
                </a:solidFill>
                <a:latin typeface="Verdana"/>
                <a:cs typeface="Verdana"/>
              </a:rPr>
              <a:t>КИМ</a:t>
            </a:r>
            <a:r>
              <a:rPr lang="ru-RU" b="1" spc="-10" dirty="0">
                <a:solidFill>
                  <a:srgbClr val="2D519C"/>
                </a:solidFill>
                <a:latin typeface="Verdana"/>
                <a:cs typeface="Verdana"/>
              </a:rPr>
              <a:t> </a:t>
            </a:r>
            <a:r>
              <a:rPr lang="ru-RU" b="1" spc="-5" dirty="0">
                <a:solidFill>
                  <a:srgbClr val="2D519C"/>
                </a:solidFill>
                <a:latin typeface="Verdana"/>
                <a:cs typeface="Verdana"/>
              </a:rPr>
              <a:t>ЕГЭ</a:t>
            </a:r>
            <a:r>
              <a:rPr lang="ru-RU" b="1" spc="-25" dirty="0">
                <a:solidFill>
                  <a:srgbClr val="2D519C"/>
                </a:solidFill>
                <a:latin typeface="Verdana"/>
                <a:cs typeface="Verdana"/>
              </a:rPr>
              <a:t> </a:t>
            </a:r>
            <a:r>
              <a:rPr lang="ru-RU" b="1" spc="-5" dirty="0">
                <a:solidFill>
                  <a:srgbClr val="2D519C"/>
                </a:solidFill>
                <a:latin typeface="Verdana"/>
                <a:cs typeface="Verdana"/>
              </a:rPr>
              <a:t>2025</a:t>
            </a:r>
            <a:r>
              <a:rPr lang="ru-RU" b="1" spc="10" dirty="0">
                <a:solidFill>
                  <a:srgbClr val="2D519C"/>
                </a:solidFill>
                <a:latin typeface="Verdana"/>
                <a:cs typeface="Verdana"/>
              </a:rPr>
              <a:t> </a:t>
            </a:r>
            <a:r>
              <a:rPr lang="ru-RU" b="1" spc="-5" dirty="0">
                <a:solidFill>
                  <a:srgbClr val="2D519C"/>
                </a:solidFill>
                <a:latin typeface="Verdana"/>
                <a:cs typeface="Verdana"/>
              </a:rPr>
              <a:t>г.</a:t>
            </a:r>
            <a:endParaRPr lang="ru-RU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40"/>
              </a:spcBef>
              <a:buFont typeface="Wingdings"/>
              <a:buChar char=""/>
              <a:tabLst>
                <a:tab pos="355600" algn="l"/>
              </a:tabLst>
            </a:pPr>
            <a:r>
              <a:rPr lang="ru-RU" spc="-5" dirty="0" smtClean="0">
                <a:latin typeface="Verdana"/>
                <a:cs typeface="Verdana"/>
              </a:rPr>
              <a:t>Скорость реакции, её зависимость от различных факторов.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300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0"/>
            <a:ext cx="11568544" cy="6123709"/>
          </a:xfrm>
        </p:spPr>
      </p:pic>
      <p:sp>
        <p:nvSpPr>
          <p:cNvPr id="8" name="TextBox 7"/>
          <p:cNvSpPr txBox="1"/>
          <p:nvPr/>
        </p:nvSpPr>
        <p:spPr>
          <a:xfrm>
            <a:off x="346364" y="6059131"/>
            <a:ext cx="381000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Давление 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6364" y="6045276"/>
            <a:ext cx="7758544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 наличии в реакции газов 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8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527" y="248877"/>
            <a:ext cx="10270884" cy="2854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380" y="3347604"/>
            <a:ext cx="9448204" cy="194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50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5" dirty="0">
                <a:solidFill>
                  <a:srgbClr val="2D519C"/>
                </a:solidFill>
                <a:latin typeface="Verdana"/>
                <a:cs typeface="Verdana"/>
              </a:rPr>
              <a:t>Задание </a:t>
            </a:r>
            <a:r>
              <a:rPr lang="ru-RU" sz="2800" b="1" spc="-5" dirty="0" smtClean="0">
                <a:solidFill>
                  <a:srgbClr val="2D519C"/>
                </a:solidFill>
                <a:latin typeface="Verdana"/>
                <a:cs typeface="Verdana"/>
              </a:rPr>
              <a:t>19. </a:t>
            </a:r>
            <a:r>
              <a:rPr lang="ru-RU" sz="2800" b="1" spc="-5" dirty="0">
                <a:solidFill>
                  <a:srgbClr val="2D519C"/>
                </a:solidFill>
                <a:latin typeface="Verdana"/>
                <a:cs typeface="Verdana"/>
              </a:rPr>
              <a:t>Уровень базовый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316182"/>
            <a:ext cx="10924309" cy="486078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035"/>
              </a:spcBef>
              <a:buNone/>
            </a:pPr>
            <a:r>
              <a:rPr lang="ru-RU" b="1" dirty="0">
                <a:solidFill>
                  <a:srgbClr val="2D519C"/>
                </a:solidFill>
                <a:latin typeface="Verdana"/>
                <a:cs typeface="Verdana"/>
              </a:rPr>
              <a:t>Спецификация</a:t>
            </a:r>
            <a:r>
              <a:rPr lang="ru-RU" b="1" spc="-40" dirty="0">
                <a:solidFill>
                  <a:srgbClr val="2D519C"/>
                </a:solidFill>
                <a:latin typeface="Verdana"/>
                <a:cs typeface="Verdana"/>
              </a:rPr>
              <a:t> </a:t>
            </a:r>
            <a:r>
              <a:rPr lang="ru-RU" b="1" spc="-5" dirty="0">
                <a:solidFill>
                  <a:srgbClr val="2D519C"/>
                </a:solidFill>
                <a:latin typeface="Verdana"/>
                <a:cs typeface="Verdana"/>
              </a:rPr>
              <a:t>КИМ</a:t>
            </a:r>
            <a:r>
              <a:rPr lang="ru-RU" b="1" spc="-10" dirty="0">
                <a:solidFill>
                  <a:srgbClr val="2D519C"/>
                </a:solidFill>
                <a:latin typeface="Verdana"/>
                <a:cs typeface="Verdana"/>
              </a:rPr>
              <a:t> </a:t>
            </a:r>
            <a:r>
              <a:rPr lang="ru-RU" b="1" spc="-5" dirty="0">
                <a:solidFill>
                  <a:srgbClr val="2D519C"/>
                </a:solidFill>
                <a:latin typeface="Verdana"/>
                <a:cs typeface="Verdana"/>
              </a:rPr>
              <a:t>ЕГЭ</a:t>
            </a:r>
            <a:r>
              <a:rPr lang="ru-RU" b="1" spc="-25" dirty="0">
                <a:solidFill>
                  <a:srgbClr val="2D519C"/>
                </a:solidFill>
                <a:latin typeface="Verdana"/>
                <a:cs typeface="Verdana"/>
              </a:rPr>
              <a:t> </a:t>
            </a:r>
            <a:r>
              <a:rPr lang="ru-RU" b="1" spc="-5" dirty="0">
                <a:solidFill>
                  <a:srgbClr val="2D519C"/>
                </a:solidFill>
                <a:latin typeface="Verdana"/>
                <a:cs typeface="Verdana"/>
              </a:rPr>
              <a:t>2025</a:t>
            </a:r>
            <a:r>
              <a:rPr lang="ru-RU" b="1" spc="10" dirty="0">
                <a:solidFill>
                  <a:srgbClr val="2D519C"/>
                </a:solidFill>
                <a:latin typeface="Verdana"/>
                <a:cs typeface="Verdana"/>
              </a:rPr>
              <a:t> </a:t>
            </a:r>
            <a:r>
              <a:rPr lang="ru-RU" b="1" spc="-5" dirty="0">
                <a:solidFill>
                  <a:srgbClr val="2D519C"/>
                </a:solidFill>
                <a:latin typeface="Verdana"/>
                <a:cs typeface="Verdana"/>
              </a:rPr>
              <a:t>г.</a:t>
            </a:r>
            <a:endParaRPr lang="ru-RU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40"/>
              </a:spcBef>
              <a:buFont typeface="Wingdings"/>
              <a:buChar char=""/>
              <a:tabLst>
                <a:tab pos="355600" algn="l"/>
              </a:tabLst>
            </a:pPr>
            <a:r>
              <a:rPr lang="ru-RU" spc="-5" dirty="0" err="1" smtClean="0">
                <a:latin typeface="Verdana"/>
                <a:cs typeface="Verdana"/>
              </a:rPr>
              <a:t>Окислительно</a:t>
            </a:r>
            <a:r>
              <a:rPr lang="ru-RU" spc="-5" dirty="0" smtClean="0">
                <a:latin typeface="Verdana"/>
                <a:cs typeface="Verdana"/>
              </a:rPr>
              <a:t>-восстановительные реакции. </a:t>
            </a:r>
          </a:p>
          <a:p>
            <a:pPr marL="355600" indent="-342900">
              <a:lnSpc>
                <a:spcPct val="100000"/>
              </a:lnSpc>
              <a:spcBef>
                <a:spcPts val="940"/>
              </a:spcBef>
              <a:buFont typeface="Wingdings"/>
              <a:buChar char=""/>
              <a:tabLst>
                <a:tab pos="355600" algn="l"/>
              </a:tabLst>
            </a:pPr>
            <a:r>
              <a:rPr lang="ru-RU" spc="-5" dirty="0" smtClean="0">
                <a:latin typeface="Verdana"/>
                <a:cs typeface="Verdana"/>
              </a:rPr>
              <a:t>Поведение веществ в средах с разным значением </a:t>
            </a:r>
            <a:r>
              <a:rPr lang="ru-RU" spc="-5" dirty="0" err="1" smtClean="0">
                <a:latin typeface="Verdana"/>
                <a:cs typeface="Verdana"/>
              </a:rPr>
              <a:t>pH</a:t>
            </a:r>
            <a:r>
              <a:rPr lang="ru-RU" spc="-5" dirty="0" smtClean="0">
                <a:latin typeface="Verdana"/>
                <a:cs typeface="Verdana"/>
              </a:rPr>
              <a:t>. </a:t>
            </a:r>
          </a:p>
          <a:p>
            <a:pPr marL="355600" indent="-342900">
              <a:lnSpc>
                <a:spcPct val="100000"/>
              </a:lnSpc>
              <a:spcBef>
                <a:spcPts val="940"/>
              </a:spcBef>
              <a:buFont typeface="Wingdings"/>
              <a:buChar char=""/>
              <a:tabLst>
                <a:tab pos="355600" algn="l"/>
              </a:tabLst>
            </a:pPr>
            <a:r>
              <a:rPr lang="ru-RU" spc="-5" dirty="0" smtClean="0">
                <a:latin typeface="Verdana"/>
                <a:cs typeface="Verdana"/>
              </a:rPr>
              <a:t>Методы электронного баланса.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204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24691"/>
            <a:ext cx="11942618" cy="65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47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flipV="1">
            <a:off x="1385455" y="1717964"/>
            <a:ext cx="9213272" cy="277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818909" y="1440873"/>
            <a:ext cx="0" cy="55418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38800" y="494206"/>
            <a:ext cx="360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0</a:t>
            </a:r>
            <a:endParaRPr lang="ru-RU" sz="40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64" y="925002"/>
            <a:ext cx="443345" cy="6175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531927" y="1984454"/>
            <a:ext cx="1884218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Электронов много 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5855" y="1995055"/>
            <a:ext cx="1884218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Электронов мало 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57746" y="1026863"/>
            <a:ext cx="36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+</a:t>
            </a:r>
            <a:endParaRPr lang="ru-RU" sz="28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299854" y="1430272"/>
            <a:ext cx="0" cy="55418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668982" y="1399310"/>
            <a:ext cx="0" cy="55418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008909" y="1037749"/>
            <a:ext cx="65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+5</a:t>
            </a:r>
            <a:endParaRPr lang="ru-RU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454235" y="986925"/>
            <a:ext cx="65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+2</a:t>
            </a:r>
            <a:endParaRPr lang="ru-RU" sz="2800" b="1" dirty="0"/>
          </a:p>
        </p:txBody>
      </p:sp>
      <p:sp>
        <p:nvSpPr>
          <p:cNvPr id="31" name="Выгнутая вверх стрелка 30"/>
          <p:cNvSpPr/>
          <p:nvPr/>
        </p:nvSpPr>
        <p:spPr>
          <a:xfrm>
            <a:off x="2299854" y="1233055"/>
            <a:ext cx="2369128" cy="484909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7910945" y="1382202"/>
            <a:ext cx="0" cy="55418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47708" y="945362"/>
            <a:ext cx="65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- 3</a:t>
            </a:r>
            <a:endParaRPr lang="ru-RU" sz="2800" b="1" dirty="0"/>
          </a:p>
        </p:txBody>
      </p:sp>
      <p:sp>
        <p:nvSpPr>
          <p:cNvPr id="34" name="Выгнутая вверх стрелка 33"/>
          <p:cNvSpPr/>
          <p:nvPr/>
        </p:nvSpPr>
        <p:spPr>
          <a:xfrm rot="10800000" flipV="1">
            <a:off x="4626604" y="1205346"/>
            <a:ext cx="3241963" cy="44582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73289" y="3477491"/>
            <a:ext cx="39693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Окислитель</a:t>
            </a:r>
          </a:p>
          <a:p>
            <a:r>
              <a:rPr lang="ru-RU" sz="2800" b="1" dirty="0" smtClean="0"/>
              <a:t>Принимает электроны</a:t>
            </a:r>
          </a:p>
          <a:p>
            <a:r>
              <a:rPr lang="ru-RU" sz="2800" b="1" dirty="0" smtClean="0"/>
              <a:t>Восстановление</a:t>
            </a:r>
          </a:p>
          <a:p>
            <a:r>
              <a:rPr lang="ru-RU" sz="2800" b="1" dirty="0" smtClean="0"/>
              <a:t>Понижение степени окисления</a:t>
            </a:r>
            <a:endParaRPr lang="ru-RU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75855" y="3477490"/>
            <a:ext cx="39693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Восстановитель</a:t>
            </a:r>
          </a:p>
          <a:p>
            <a:r>
              <a:rPr lang="ru-RU" sz="2800" b="1" dirty="0" smtClean="0"/>
              <a:t>Отдает электроны</a:t>
            </a:r>
          </a:p>
          <a:p>
            <a:r>
              <a:rPr lang="ru-RU" sz="2800" b="1" dirty="0" smtClean="0"/>
              <a:t>Окисление</a:t>
            </a:r>
          </a:p>
          <a:p>
            <a:r>
              <a:rPr lang="ru-RU" sz="2800" b="1" dirty="0" smtClean="0"/>
              <a:t>Повышение степени окисления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16185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21" y="160626"/>
            <a:ext cx="9012815" cy="3876882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/>
          <a:srcRect b="31796"/>
          <a:stretch/>
        </p:blipFill>
        <p:spPr>
          <a:xfrm>
            <a:off x="3354199" y="3847845"/>
            <a:ext cx="8837801" cy="227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34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5016"/>
            <a:ext cx="10515600" cy="3830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Задания для решения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8233" t="35070"/>
          <a:stretch/>
        </p:blipFill>
        <p:spPr bwMode="auto">
          <a:xfrm>
            <a:off x="2597727" y="722280"/>
            <a:ext cx="8735291" cy="1342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618" y="2064327"/>
            <a:ext cx="9774382" cy="45895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745" y="722280"/>
            <a:ext cx="600075" cy="4124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1782" y="72228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78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528" y="168099"/>
            <a:ext cx="38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8416" t="30257"/>
          <a:stretch/>
        </p:blipFill>
        <p:spPr bwMode="auto">
          <a:xfrm>
            <a:off x="1811365" y="292790"/>
            <a:ext cx="6695325" cy="1798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13" y="292790"/>
            <a:ext cx="678070" cy="461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714" y="2315441"/>
            <a:ext cx="8156431" cy="1886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13" y="4551217"/>
            <a:ext cx="8488941" cy="222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0045"/>
            <a:ext cx="10515600" cy="5215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Домашнее задание от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14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.03.2025</a:t>
            </a:r>
            <a:endParaRPr lang="ru-RU" dirty="0"/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2351811" y="3837350"/>
            <a:ext cx="484909" cy="3512129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5950517" y="3875440"/>
            <a:ext cx="484909" cy="3435948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17841" y="5837522"/>
            <a:ext cx="355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,8%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 2024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66%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5939" y="5806708"/>
            <a:ext cx="326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,6%      ЕГЭ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66,5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760269"/>
            <a:ext cx="4976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Выполнили 53 ученика </a:t>
            </a:r>
            <a:r>
              <a:rPr lang="ru-RU" sz="2800" dirty="0"/>
              <a:t>(</a:t>
            </a:r>
            <a:r>
              <a:rPr lang="ru-RU" sz="2800" dirty="0" smtClean="0"/>
              <a:t>36,8%).</a:t>
            </a:r>
            <a:endParaRPr lang="ru-RU" sz="2800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032279"/>
              </p:ext>
            </p:extLst>
          </p:nvPr>
        </p:nvGraphicFramePr>
        <p:xfrm>
          <a:off x="637309" y="1392027"/>
          <a:ext cx="11028217" cy="380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Левая фигурная скобка 12"/>
          <p:cNvSpPr/>
          <p:nvPr/>
        </p:nvSpPr>
        <p:spPr>
          <a:xfrm rot="16200000">
            <a:off x="9511132" y="3838535"/>
            <a:ext cx="484909" cy="3435948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86799" y="5806708"/>
            <a:ext cx="324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77,0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     ЕГЭ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57,3%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2965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528" y="168099"/>
            <a:ext cx="38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13" y="292790"/>
            <a:ext cx="831594" cy="56619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8233" t="26504"/>
          <a:stretch/>
        </p:blipFill>
        <p:spPr bwMode="auto">
          <a:xfrm>
            <a:off x="2317635" y="292789"/>
            <a:ext cx="6590838" cy="200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Рукописный ввод 2"/>
              <p14:cNvContentPartPr/>
              <p14:nvPr/>
            </p14:nvContentPartPr>
            <p14:xfrm>
              <a:off x="6525327" y="1662545"/>
              <a:ext cx="2591280" cy="2189520"/>
            </p14:xfrm>
          </p:contentPart>
        </mc:Choice>
        <mc:Fallback xmlns="">
          <p:pic>
            <p:nvPicPr>
              <p:cNvPr id="3" name="Рукописный ввод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87167" y="1624385"/>
                <a:ext cx="2667600" cy="226584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510" y="2650919"/>
            <a:ext cx="9563704" cy="1457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4768" y="4363920"/>
            <a:ext cx="9020189" cy="204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36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528" y="168099"/>
            <a:ext cx="38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13" y="292790"/>
            <a:ext cx="831594" cy="56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й ввод 2"/>
              <p14:cNvContentPartPr/>
              <p14:nvPr/>
            </p14:nvContentPartPr>
            <p14:xfrm>
              <a:off x="6525327" y="1662545"/>
              <a:ext cx="2591280" cy="2189520"/>
            </p14:xfrm>
          </p:contentPart>
        </mc:Choice>
        <mc:Fallback xmlns="">
          <p:pic>
            <p:nvPicPr>
              <p:cNvPr id="3" name="Рукописный ввод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7167" y="1624385"/>
                <a:ext cx="2667600" cy="22658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2031278" y="398931"/>
            <a:ext cx="7694613" cy="17900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356" y="2217227"/>
            <a:ext cx="8644701" cy="440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8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528" y="168099"/>
            <a:ext cx="38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13" y="292790"/>
            <a:ext cx="831594" cy="56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й ввод 2"/>
              <p14:cNvContentPartPr/>
              <p14:nvPr/>
            </p14:nvContentPartPr>
            <p14:xfrm>
              <a:off x="6525327" y="1662545"/>
              <a:ext cx="2591280" cy="2189520"/>
            </p14:xfrm>
          </p:contentPart>
        </mc:Choice>
        <mc:Fallback xmlns="">
          <p:pic>
            <p:nvPicPr>
              <p:cNvPr id="3" name="Рукописный ввод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7167" y="1624385"/>
                <a:ext cx="2667600" cy="22658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2155565" y="398931"/>
            <a:ext cx="6503526" cy="1457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837" y="1856509"/>
            <a:ext cx="8419508" cy="459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00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528" y="168099"/>
            <a:ext cx="38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13" y="292790"/>
            <a:ext cx="831594" cy="56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й ввод 2"/>
              <p14:cNvContentPartPr/>
              <p14:nvPr/>
            </p14:nvContentPartPr>
            <p14:xfrm>
              <a:off x="6525327" y="1662545"/>
              <a:ext cx="2591280" cy="2189520"/>
            </p14:xfrm>
          </p:contentPart>
        </mc:Choice>
        <mc:Fallback xmlns="">
          <p:pic>
            <p:nvPicPr>
              <p:cNvPr id="3" name="Рукописный ввод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7167" y="1624385"/>
                <a:ext cx="2667600" cy="22658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2336079" y="408420"/>
            <a:ext cx="6780528" cy="14619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653" y="1942917"/>
            <a:ext cx="9430210" cy="22273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842" y="4244502"/>
            <a:ext cx="8691110" cy="261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19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528" y="168099"/>
            <a:ext cx="38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7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13" y="292790"/>
            <a:ext cx="831594" cy="56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й ввод 2"/>
              <p14:cNvContentPartPr/>
              <p14:nvPr/>
            </p14:nvContentPartPr>
            <p14:xfrm>
              <a:off x="6525327" y="1662545"/>
              <a:ext cx="2591280" cy="2189520"/>
            </p14:xfrm>
          </p:contentPart>
        </mc:Choice>
        <mc:Fallback xmlns="">
          <p:pic>
            <p:nvPicPr>
              <p:cNvPr id="3" name="Рукописный ввод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7167" y="1624385"/>
                <a:ext cx="2667600" cy="226584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2155565" y="270654"/>
            <a:ext cx="7805853" cy="1572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510" y="1842655"/>
            <a:ext cx="8475087" cy="486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29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528" y="168099"/>
            <a:ext cx="38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13" y="292790"/>
            <a:ext cx="831594" cy="56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й ввод 2"/>
              <p14:cNvContentPartPr/>
              <p14:nvPr/>
            </p14:nvContentPartPr>
            <p14:xfrm>
              <a:off x="6525327" y="1662545"/>
              <a:ext cx="2591280" cy="2189520"/>
            </p14:xfrm>
          </p:contentPart>
        </mc:Choice>
        <mc:Fallback xmlns="">
          <p:pic>
            <p:nvPicPr>
              <p:cNvPr id="3" name="Рукописный ввод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7167" y="1624385"/>
                <a:ext cx="2667600" cy="226584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639" y="1670840"/>
            <a:ext cx="8478270" cy="2726859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2557751" y="398931"/>
            <a:ext cx="8165667" cy="13744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4734" y="4397699"/>
            <a:ext cx="8396721" cy="229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28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528" y="168099"/>
            <a:ext cx="38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9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13" y="292790"/>
            <a:ext cx="831594" cy="56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й ввод 2"/>
              <p14:cNvContentPartPr/>
              <p14:nvPr/>
            </p14:nvContentPartPr>
            <p14:xfrm>
              <a:off x="6525327" y="1662545"/>
              <a:ext cx="2591280" cy="2189520"/>
            </p14:xfrm>
          </p:contentPart>
        </mc:Choice>
        <mc:Fallback xmlns="">
          <p:pic>
            <p:nvPicPr>
              <p:cNvPr id="3" name="Рукописный ввод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7167" y="1624385"/>
                <a:ext cx="2667600" cy="226584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2474623" y="398931"/>
            <a:ext cx="7265122" cy="1263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550" y="1657168"/>
            <a:ext cx="7434850" cy="24053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1262" y="4062561"/>
            <a:ext cx="8029574" cy="241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05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528" y="168099"/>
            <a:ext cx="526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13" y="292790"/>
            <a:ext cx="831594" cy="56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й ввод 2"/>
              <p14:cNvContentPartPr/>
              <p14:nvPr/>
            </p14:nvContentPartPr>
            <p14:xfrm>
              <a:off x="6525327" y="1662545"/>
              <a:ext cx="2591280" cy="2189520"/>
            </p14:xfrm>
          </p:contentPart>
        </mc:Choice>
        <mc:Fallback xmlns="">
          <p:pic>
            <p:nvPicPr>
              <p:cNvPr id="3" name="Рукописный ввод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7167" y="1624385"/>
                <a:ext cx="2667600" cy="22658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2516187" y="295737"/>
            <a:ext cx="7389813" cy="15607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713" y="1856508"/>
            <a:ext cx="8336542" cy="49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77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528" y="168099"/>
            <a:ext cx="526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13" y="292790"/>
            <a:ext cx="831594" cy="56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й ввод 2"/>
              <p14:cNvContentPartPr/>
              <p14:nvPr/>
            </p14:nvContentPartPr>
            <p14:xfrm>
              <a:off x="6525327" y="1662545"/>
              <a:ext cx="2591280" cy="2189520"/>
            </p14:xfrm>
          </p:contentPart>
        </mc:Choice>
        <mc:Fallback xmlns="">
          <p:pic>
            <p:nvPicPr>
              <p:cNvPr id="3" name="Рукописный ввод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7167" y="1624385"/>
                <a:ext cx="2667600" cy="22658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2627023" y="292789"/>
            <a:ext cx="7403668" cy="13697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712" y="1662543"/>
            <a:ext cx="8932287" cy="463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67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528" y="168099"/>
            <a:ext cx="526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13" y="292790"/>
            <a:ext cx="831594" cy="56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й ввод 2"/>
              <p14:cNvContentPartPr/>
              <p14:nvPr/>
            </p14:nvContentPartPr>
            <p14:xfrm>
              <a:off x="6525327" y="1662545"/>
              <a:ext cx="2591280" cy="2189520"/>
            </p14:xfrm>
          </p:contentPart>
        </mc:Choice>
        <mc:Fallback xmlns="">
          <p:pic>
            <p:nvPicPr>
              <p:cNvPr id="3" name="Рукописный ввод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7167" y="1624385"/>
                <a:ext cx="2667600" cy="22658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2585460" y="337012"/>
            <a:ext cx="7597631" cy="15472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713" y="1884218"/>
            <a:ext cx="8212498" cy="24106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6410" y="4253672"/>
            <a:ext cx="8094921" cy="220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1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45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Наиболее трудные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89710"/>
            <a:ext cx="10515600" cy="5387253"/>
          </a:xfrm>
        </p:spPr>
        <p:txBody>
          <a:bodyPr/>
          <a:lstStyle/>
          <a:p>
            <a:r>
              <a:rPr lang="ru-RU" dirty="0" smtClean="0"/>
              <a:t>4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8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51169" y="938299"/>
            <a:ext cx="7140431" cy="2885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1600" y="1981200"/>
            <a:ext cx="138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783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851169" y="4160569"/>
            <a:ext cx="7569922" cy="2267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68345" y="4925206"/>
            <a:ext cx="138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433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29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528" y="168099"/>
            <a:ext cx="526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13" y="292790"/>
            <a:ext cx="831594" cy="56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й ввод 2"/>
              <p14:cNvContentPartPr/>
              <p14:nvPr/>
            </p14:nvContentPartPr>
            <p14:xfrm>
              <a:off x="6525327" y="1662545"/>
              <a:ext cx="2591280" cy="2189520"/>
            </p14:xfrm>
          </p:contentPart>
        </mc:Choice>
        <mc:Fallback xmlns="">
          <p:pic>
            <p:nvPicPr>
              <p:cNvPr id="3" name="Рукописный ввод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7167" y="1624385"/>
                <a:ext cx="2667600" cy="226584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2530042" y="292789"/>
            <a:ext cx="7195849" cy="13697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271" y="1662544"/>
            <a:ext cx="8396335" cy="2551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9607" y="4214371"/>
            <a:ext cx="8292270" cy="239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35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055" y="26649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/>
              <a:t>Спасибо за внимание!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11470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5" dirty="0">
                <a:solidFill>
                  <a:srgbClr val="2D519C"/>
                </a:solidFill>
                <a:latin typeface="Verdana"/>
                <a:cs typeface="Verdana"/>
              </a:rPr>
              <a:t>Задание </a:t>
            </a:r>
            <a:r>
              <a:rPr lang="ru-RU" sz="2800" b="1" spc="-5" dirty="0" smtClean="0">
                <a:solidFill>
                  <a:srgbClr val="2D519C"/>
                </a:solidFill>
                <a:latin typeface="Verdana"/>
                <a:cs typeface="Verdana"/>
              </a:rPr>
              <a:t>17. </a:t>
            </a:r>
            <a:r>
              <a:rPr lang="ru-RU" sz="2800" b="1" spc="-5" dirty="0">
                <a:solidFill>
                  <a:srgbClr val="2D519C"/>
                </a:solidFill>
                <a:latin typeface="Verdana"/>
                <a:cs typeface="Verdana"/>
              </a:rPr>
              <a:t>Уровень базовый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6182"/>
            <a:ext cx="10515600" cy="486078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035"/>
              </a:spcBef>
              <a:buNone/>
            </a:pPr>
            <a:r>
              <a:rPr lang="ru-RU" b="1" dirty="0">
                <a:solidFill>
                  <a:srgbClr val="2D519C"/>
                </a:solidFill>
                <a:latin typeface="Verdana"/>
                <a:cs typeface="Verdana"/>
              </a:rPr>
              <a:t>Спецификация</a:t>
            </a:r>
            <a:r>
              <a:rPr lang="ru-RU" b="1" spc="-40" dirty="0">
                <a:solidFill>
                  <a:srgbClr val="2D519C"/>
                </a:solidFill>
                <a:latin typeface="Verdana"/>
                <a:cs typeface="Verdana"/>
              </a:rPr>
              <a:t> </a:t>
            </a:r>
            <a:r>
              <a:rPr lang="ru-RU" b="1" spc="-5" dirty="0">
                <a:solidFill>
                  <a:srgbClr val="2D519C"/>
                </a:solidFill>
                <a:latin typeface="Verdana"/>
                <a:cs typeface="Verdana"/>
              </a:rPr>
              <a:t>КИМ</a:t>
            </a:r>
            <a:r>
              <a:rPr lang="ru-RU" b="1" spc="-10" dirty="0">
                <a:solidFill>
                  <a:srgbClr val="2D519C"/>
                </a:solidFill>
                <a:latin typeface="Verdana"/>
                <a:cs typeface="Verdana"/>
              </a:rPr>
              <a:t> </a:t>
            </a:r>
            <a:r>
              <a:rPr lang="ru-RU" b="1" spc="-5" dirty="0">
                <a:solidFill>
                  <a:srgbClr val="2D519C"/>
                </a:solidFill>
                <a:latin typeface="Verdana"/>
                <a:cs typeface="Verdana"/>
              </a:rPr>
              <a:t>ЕГЭ</a:t>
            </a:r>
            <a:r>
              <a:rPr lang="ru-RU" b="1" spc="-25" dirty="0">
                <a:solidFill>
                  <a:srgbClr val="2D519C"/>
                </a:solidFill>
                <a:latin typeface="Verdana"/>
                <a:cs typeface="Verdana"/>
              </a:rPr>
              <a:t> </a:t>
            </a:r>
            <a:r>
              <a:rPr lang="ru-RU" b="1" spc="-5" dirty="0">
                <a:solidFill>
                  <a:srgbClr val="2D519C"/>
                </a:solidFill>
                <a:latin typeface="Verdana"/>
                <a:cs typeface="Verdana"/>
              </a:rPr>
              <a:t>2025</a:t>
            </a:r>
            <a:r>
              <a:rPr lang="ru-RU" b="1" spc="10" dirty="0">
                <a:solidFill>
                  <a:srgbClr val="2D519C"/>
                </a:solidFill>
                <a:latin typeface="Verdana"/>
                <a:cs typeface="Verdana"/>
              </a:rPr>
              <a:t> </a:t>
            </a:r>
            <a:r>
              <a:rPr lang="ru-RU" b="1" spc="-5" dirty="0">
                <a:solidFill>
                  <a:srgbClr val="2D519C"/>
                </a:solidFill>
                <a:latin typeface="Verdana"/>
                <a:cs typeface="Verdana"/>
              </a:rPr>
              <a:t>г.</a:t>
            </a:r>
            <a:endParaRPr lang="ru-RU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40"/>
              </a:spcBef>
              <a:buFont typeface="Wingdings"/>
              <a:buChar char=""/>
              <a:tabLst>
                <a:tab pos="355600" algn="l"/>
              </a:tabLst>
            </a:pPr>
            <a:r>
              <a:rPr lang="ru-RU" spc="-5" dirty="0" smtClean="0">
                <a:latin typeface="Verdana"/>
                <a:cs typeface="Verdana"/>
              </a:rPr>
              <a:t>Химическая реакция. </a:t>
            </a:r>
          </a:p>
          <a:p>
            <a:pPr marL="355600" indent="-342900">
              <a:lnSpc>
                <a:spcPct val="100000"/>
              </a:lnSpc>
              <a:spcBef>
                <a:spcPts val="940"/>
              </a:spcBef>
              <a:buFont typeface="Wingdings"/>
              <a:buChar char=""/>
              <a:tabLst>
                <a:tab pos="355600" algn="l"/>
              </a:tabLst>
            </a:pPr>
            <a:r>
              <a:rPr lang="ru-RU" spc="-5" dirty="0" smtClean="0">
                <a:latin typeface="Verdana"/>
                <a:cs typeface="Verdana"/>
              </a:rPr>
              <a:t>Классификация химических реакций в неорганической и органической химии. </a:t>
            </a:r>
          </a:p>
          <a:p>
            <a:pPr marL="355600" indent="-342900">
              <a:lnSpc>
                <a:spcPct val="100000"/>
              </a:lnSpc>
              <a:spcBef>
                <a:spcPts val="940"/>
              </a:spcBef>
              <a:buFont typeface="Wingdings"/>
              <a:buChar char=""/>
              <a:tabLst>
                <a:tab pos="355600" algn="l"/>
              </a:tabLst>
            </a:pPr>
            <a:r>
              <a:rPr lang="ru-RU" spc="-5" dirty="0" smtClean="0">
                <a:latin typeface="Verdana"/>
                <a:cs typeface="Verdana"/>
              </a:rPr>
              <a:t>Закон сохранения массы веществ.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15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49" y="180109"/>
            <a:ext cx="10946260" cy="6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41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322" y="0"/>
            <a:ext cx="10690358" cy="66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3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625" y="249382"/>
            <a:ext cx="11405030" cy="6608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273" y="1828800"/>
            <a:ext cx="339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Нет поверхности раздела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273" y="2840182"/>
            <a:ext cx="339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Есть поверхность раздела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4764" y="4128655"/>
            <a:ext cx="412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правило – реакции соединения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4764" y="5493327"/>
            <a:ext cx="412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правило – реакции разложения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0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799" y="110836"/>
            <a:ext cx="11855656" cy="65371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5891" y="789709"/>
            <a:ext cx="339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Присутствие простого вещества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2582" y="2840182"/>
            <a:ext cx="339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Реакции обмена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56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0477"/>
          <a:stretch/>
        </p:blipFill>
        <p:spPr>
          <a:xfrm>
            <a:off x="512617" y="320357"/>
            <a:ext cx="11554692" cy="4999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23564" y="4235786"/>
            <a:ext cx="339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Реакции обмена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97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219</Words>
  <Application>Microsoft Office PowerPoint</Application>
  <PresentationFormat>Широкоэкранный</PresentationFormat>
  <Paragraphs>74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Verdana</vt:lpstr>
      <vt:lpstr>Wingdings</vt:lpstr>
      <vt:lpstr>Тема Office</vt:lpstr>
      <vt:lpstr>Занятие 4  он-лайн школы по химии</vt:lpstr>
      <vt:lpstr>Домашнее задание от 14.03.2025</vt:lpstr>
      <vt:lpstr>Наиболее трудные задания</vt:lpstr>
      <vt:lpstr>Задание 17. Уровень базовый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18. Уровень базовый</vt:lpstr>
      <vt:lpstr>Презентация PowerPoint</vt:lpstr>
      <vt:lpstr>Презентация PowerPoint</vt:lpstr>
      <vt:lpstr>Задание 19. Уровень базовый</vt:lpstr>
      <vt:lpstr>Презентация PowerPoint</vt:lpstr>
      <vt:lpstr>Презентация PowerPoint</vt:lpstr>
      <vt:lpstr>Презентация PowerPoint</vt:lpstr>
      <vt:lpstr>Задания для решения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4  он-лайн школы по химии</dc:title>
  <dc:creator>Юлия Петухова</dc:creator>
  <cp:lastModifiedBy>Юлия Петухова</cp:lastModifiedBy>
  <cp:revision>23</cp:revision>
  <dcterms:created xsi:type="dcterms:W3CDTF">2025-03-09T11:06:20Z</dcterms:created>
  <dcterms:modified xsi:type="dcterms:W3CDTF">2025-03-20T07:52:56Z</dcterms:modified>
</cp:coreProperties>
</file>