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8" autoAdjust="0"/>
    <p:restoredTop sz="94660"/>
  </p:normalViewPr>
  <p:slideViewPr>
    <p:cSldViewPr>
      <p:cViewPr varScale="1">
        <p:scale>
          <a:sx n="38" d="100"/>
          <a:sy n="3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98BFF3-B255-4656-8F16-41494036C45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796E1E-3CAC-4A20-AEFD-70C0B4F605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Zvuki-zhivotnyh-Korova(muzofon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Zvuki-zhivotnyh-loshadka(muzofon.com)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Dozhd_-i-grom-Zvuk-dozhdya-i-groma(muzofon.com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Samolet-D-Zvuk-vzletayuschego-samoleta(muzofon.com)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ZVUK&#1048;-PR&#1048;RODY-Penie-ptic(muzofon.com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357298"/>
            <a:ext cx="5929354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«ИГРУШКИ»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14290"/>
            <a:ext cx="4711076" cy="507366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МКДОУ-детский</a:t>
            </a:r>
            <a:r>
              <a:rPr lang="ru-RU" b="1" dirty="0" smtClean="0"/>
              <a:t> сад «Березка»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4929198"/>
            <a:ext cx="331020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Воспитатель: Утрясова С.А.</a:t>
            </a:r>
            <a:endParaRPr lang="ru-RU" sz="2000" b="1" dirty="0"/>
          </a:p>
        </p:txBody>
      </p:sp>
      <p:pic>
        <p:nvPicPr>
          <p:cNvPr id="15364" name="Picture 4" descr="Детская большая мягкая игрушка &quot;Медведь&quot; 100 см, Aurora 1C369A - Купить в Киеве - Интернет-магазин e-Kinder.com. Доставка детс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69"/>
          <a:stretch>
            <a:fillRect/>
          </a:stretch>
        </p:blipFill>
        <p:spPr bwMode="auto">
          <a:xfrm>
            <a:off x="0" y="2714620"/>
            <a:ext cx="4854437" cy="4143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70854" y="3000372"/>
            <a:ext cx="7273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  <a:cs typeface="Times New Roman" pitchFamily="18" charset="0"/>
              </a:rPr>
              <a:t>Открытая организованная образовательная деятельность</a:t>
            </a:r>
          </a:p>
          <a:p>
            <a:pPr algn="ctr"/>
            <a:r>
              <a:rPr lang="ru-RU" sz="2000" b="1" i="1" dirty="0" smtClean="0">
                <a:latin typeface="+mj-lt"/>
                <a:cs typeface="Times New Roman" pitchFamily="18" charset="0"/>
              </a:rPr>
              <a:t>по физическому развитию в младшей группе</a:t>
            </a: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215082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 Рыбное,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родам Киев Мягкие игрушки - ОБЪЯВЛЕНИЯ УКРАИНЫ БАЗАР УКРА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Уже трех волгоградцев покалечили глыбы снега с крыш; в Волгограде воссоздали митинг победителей; главы государств задумались, ка"/>
          <p:cNvPicPr>
            <a:picLocks noChangeAspect="1" noChangeArrowheads="1"/>
          </p:cNvPicPr>
          <p:nvPr/>
        </p:nvPicPr>
        <p:blipFill>
          <a:blip r:embed="rId3"/>
          <a:srcRect l="5940" t="32143"/>
          <a:stretch>
            <a:fillRect/>
          </a:stretch>
        </p:blipFill>
        <p:spPr bwMode="auto">
          <a:xfrm>
            <a:off x="1000100" y="0"/>
            <a:ext cx="8143900" cy="6858028"/>
          </a:xfrm>
          <a:prstGeom prst="rect">
            <a:avLst/>
          </a:prstGeom>
          <a:noFill/>
        </p:spPr>
      </p:pic>
      <p:pic>
        <p:nvPicPr>
          <p:cNvPr id="5" name="Zvuki-zhivotnyh-Korov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тихи Записи в рубрике стихи Дневник ichet : LiveInternet -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8358214" cy="6835830"/>
          </a:xfrm>
          <a:prstGeom prst="rect">
            <a:avLst/>
          </a:prstGeom>
          <a:noFill/>
        </p:spPr>
      </p:pic>
      <p:pic>
        <p:nvPicPr>
          <p:cNvPr id="5" name="Zvuki-zhivotnyh-loshadk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Иллюстрация 1 из 15 для Идет бычок, качается. Стихи - Агния Барто Лабиринт - книги"/>
          <p:cNvPicPr>
            <a:picLocks noChangeAspect="1" noChangeArrowheads="1"/>
          </p:cNvPicPr>
          <p:nvPr/>
        </p:nvPicPr>
        <p:blipFill>
          <a:blip r:embed="rId3"/>
          <a:srcRect l="3918" r="5949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</p:spPr>
      </p:pic>
      <p:pic>
        <p:nvPicPr>
          <p:cNvPr id="5" name="Dozhd_-i-grom-Zvuk-dozhdya-i-grom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Заказать книгу почтой: Книжка с кнопкой. Стихи А. Барто"/>
          <p:cNvPicPr>
            <a:picLocks noChangeAspect="1" noChangeArrowheads="1"/>
          </p:cNvPicPr>
          <p:nvPr/>
        </p:nvPicPr>
        <p:blipFill>
          <a:blip r:embed="rId3"/>
          <a:srcRect t="36673"/>
          <a:stretch>
            <a:fillRect/>
          </a:stretch>
        </p:blipFill>
        <p:spPr bwMode="auto">
          <a:xfrm>
            <a:off x="857224" y="0"/>
            <a:ext cx="8304044" cy="6858000"/>
          </a:xfrm>
          <a:prstGeom prst="rect">
            <a:avLst/>
          </a:prstGeom>
          <a:noFill/>
        </p:spPr>
      </p:pic>
      <p:pic>
        <p:nvPicPr>
          <p:cNvPr id="5" name="Samolet-D-Zvuk-vzletayuschego-samolet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Фотографии автора из серии Машка :: Дмитрий Д :: Клуб Fo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86314" cy="3815546"/>
          </a:xfrm>
          <a:prstGeom prst="rect">
            <a:avLst/>
          </a:prstGeom>
          <a:noFill/>
        </p:spPr>
      </p:pic>
      <p:pic>
        <p:nvPicPr>
          <p:cNvPr id="22534" name="Picture 6" descr="Интерактивные игрушки Emotion Pets - купить в интернет-магазине все цены Киева - продажа, отзывы описание, характеристики,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857752" cy="3500438"/>
          </a:xfrm>
          <a:prstGeom prst="rect">
            <a:avLst/>
          </a:prstGeom>
          <a:noFill/>
        </p:spPr>
      </p:pic>
      <p:pic>
        <p:nvPicPr>
          <p:cNvPr id="22536" name="Picture 8" descr="Интерактивная игрушка &quot;Обнимашки Котенок Молли&quot; AniMagic - магазин игрушек и товаров для детей и мам &quot;Бим-бом&quot;"/>
          <p:cNvPicPr>
            <a:picLocks noChangeAspect="1" noChangeArrowheads="1"/>
          </p:cNvPicPr>
          <p:nvPr/>
        </p:nvPicPr>
        <p:blipFill>
          <a:blip r:embed="rId4"/>
          <a:srcRect l="10500" t="4500" r="5499"/>
          <a:stretch>
            <a:fillRect/>
          </a:stretch>
        </p:blipFill>
        <p:spPr bwMode="auto">
          <a:xfrm>
            <a:off x="4714876" y="0"/>
            <a:ext cx="4429124" cy="3735974"/>
          </a:xfrm>
          <a:prstGeom prst="rect">
            <a:avLst/>
          </a:prstGeom>
          <a:noFill/>
        </p:spPr>
      </p:pic>
      <p:pic>
        <p:nvPicPr>
          <p:cNvPr id="22532" name="Picture 4" descr="Игры - ПроМалышей - все о наших детя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4038" y="3357562"/>
            <a:ext cx="5239962" cy="3500438"/>
          </a:xfrm>
          <a:prstGeom prst="rect">
            <a:avLst/>
          </a:prstGeom>
          <a:noFill/>
        </p:spPr>
      </p:pic>
      <p:pic>
        <p:nvPicPr>
          <p:cNvPr id="22538" name="Picture 10" descr="Для малышей - Пирамидка Слонено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285992"/>
            <a:ext cx="2679703" cy="267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Стих про мишку и шишку. - 10 June 2013 - Blog - Busincu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00"/>
          <a:stretch>
            <a:fillRect/>
          </a:stretch>
        </p:blipFill>
        <p:spPr bwMode="auto">
          <a:xfrm>
            <a:off x="322591" y="-428676"/>
            <a:ext cx="8821409" cy="7286676"/>
          </a:xfrm>
          <a:prstGeom prst="rect">
            <a:avLst/>
          </a:prstGeom>
          <a:noFill/>
        </p:spPr>
      </p:pic>
      <p:pic>
        <p:nvPicPr>
          <p:cNvPr id="5" name="ZVUKИ-PRИRODY-Penie-ptic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27</Words>
  <Application>Microsoft Office PowerPoint</Application>
  <PresentationFormat>Экран (4:3)</PresentationFormat>
  <Paragraphs>6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«ИГРУШКИ»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«ИГРУШКИ»</dc:title>
  <dc:creator>user</dc:creator>
  <cp:lastModifiedBy>user</cp:lastModifiedBy>
  <cp:revision>19</cp:revision>
  <dcterms:created xsi:type="dcterms:W3CDTF">2015-02-07T15:57:14Z</dcterms:created>
  <dcterms:modified xsi:type="dcterms:W3CDTF">2015-02-21T17:24:57Z</dcterms:modified>
</cp:coreProperties>
</file>